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50F8D0-9EC1-4476-A398-7C40B70C5990}">
          <p14:sldIdLst>
            <p14:sldId id="256"/>
            <p14:sldId id="257"/>
            <p14:sldId id="259"/>
            <p14:sldId id="260"/>
            <p14:sldId id="261"/>
            <p14:sldId id="262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A63FB-1174-467E-8105-F9980F0F6E43}" v="1" dt="2024-03-01T01:18:31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son Solanki" userId="d665686e-8d10-4e14-a52d-1eed35eb7849" providerId="ADAL" clId="{059A63FB-1174-467E-8105-F9980F0F6E43}"/>
    <pc:docChg chg="undo custSel addSld modSld addSection delSection modSection">
      <pc:chgData name="Johnson Solanki" userId="d665686e-8d10-4e14-a52d-1eed35eb7849" providerId="ADAL" clId="{059A63FB-1174-467E-8105-F9980F0F6E43}" dt="2024-03-01T03:54:07.293" v="1963" actId="14100"/>
      <pc:docMkLst>
        <pc:docMk/>
      </pc:docMkLst>
      <pc:sldChg chg="addSp modSp mod setBg">
        <pc:chgData name="Johnson Solanki" userId="d665686e-8d10-4e14-a52d-1eed35eb7849" providerId="ADAL" clId="{059A63FB-1174-467E-8105-F9980F0F6E43}" dt="2024-03-01T03:27:46.197" v="1835" actId="26606"/>
        <pc:sldMkLst>
          <pc:docMk/>
          <pc:sldMk cId="1744724042" sldId="256"/>
        </pc:sldMkLst>
        <pc:spChg chg="mod">
          <ac:chgData name="Johnson Solanki" userId="d665686e-8d10-4e14-a52d-1eed35eb7849" providerId="ADAL" clId="{059A63FB-1174-467E-8105-F9980F0F6E43}" dt="2024-03-01T03:27:46.197" v="1835" actId="26606"/>
          <ac:spMkLst>
            <pc:docMk/>
            <pc:sldMk cId="1744724042" sldId="256"/>
            <ac:spMk id="2" creationId="{7B8FD052-7709-FD89-C112-0FA1E368F04A}"/>
          </ac:spMkLst>
        </pc:spChg>
        <pc:spChg chg="mod">
          <ac:chgData name="Johnson Solanki" userId="d665686e-8d10-4e14-a52d-1eed35eb7849" providerId="ADAL" clId="{059A63FB-1174-467E-8105-F9980F0F6E43}" dt="2024-03-01T03:27:46.197" v="1835" actId="26606"/>
          <ac:spMkLst>
            <pc:docMk/>
            <pc:sldMk cId="1744724042" sldId="256"/>
            <ac:spMk id="3" creationId="{437166BC-C4C0-EBA2-E7B1-EBB95B99BFC0}"/>
          </ac:spMkLst>
        </pc:spChg>
        <pc:spChg chg="add">
          <ac:chgData name="Johnson Solanki" userId="d665686e-8d10-4e14-a52d-1eed35eb7849" providerId="ADAL" clId="{059A63FB-1174-467E-8105-F9980F0F6E43}" dt="2024-03-01T03:27:46.197" v="1835" actId="26606"/>
          <ac:spMkLst>
            <pc:docMk/>
            <pc:sldMk cId="1744724042" sldId="256"/>
            <ac:spMk id="8" creationId="{6F5A5072-7B47-4D32-B52A-4EBBF590B8A5}"/>
          </ac:spMkLst>
        </pc:spChg>
        <pc:spChg chg="add">
          <ac:chgData name="Johnson Solanki" userId="d665686e-8d10-4e14-a52d-1eed35eb7849" providerId="ADAL" clId="{059A63FB-1174-467E-8105-F9980F0F6E43}" dt="2024-03-01T03:27:46.197" v="1835" actId="26606"/>
          <ac:spMkLst>
            <pc:docMk/>
            <pc:sldMk cId="1744724042" sldId="256"/>
            <ac:spMk id="10" creationId="{9715DAF0-AE1B-46C9-8A6B-DB2AA05AB91D}"/>
          </ac:spMkLst>
        </pc:spChg>
        <pc:spChg chg="add">
          <ac:chgData name="Johnson Solanki" userId="d665686e-8d10-4e14-a52d-1eed35eb7849" providerId="ADAL" clId="{059A63FB-1174-467E-8105-F9980F0F6E43}" dt="2024-03-01T03:27:46.197" v="1835" actId="26606"/>
          <ac:spMkLst>
            <pc:docMk/>
            <pc:sldMk cId="1744724042" sldId="256"/>
            <ac:spMk id="12" creationId="{6016219D-510E-4184-9090-6D5578A87BD1}"/>
          </ac:spMkLst>
        </pc:spChg>
        <pc:spChg chg="add">
          <ac:chgData name="Johnson Solanki" userId="d665686e-8d10-4e14-a52d-1eed35eb7849" providerId="ADAL" clId="{059A63FB-1174-467E-8105-F9980F0F6E43}" dt="2024-03-01T03:27:46.197" v="1835" actId="26606"/>
          <ac:spMkLst>
            <pc:docMk/>
            <pc:sldMk cId="1744724042" sldId="256"/>
            <ac:spMk id="14" creationId="{AFF4A713-7B75-4B21-90D7-5AB19547C728}"/>
          </ac:spMkLst>
        </pc:spChg>
        <pc:spChg chg="add">
          <ac:chgData name="Johnson Solanki" userId="d665686e-8d10-4e14-a52d-1eed35eb7849" providerId="ADAL" clId="{059A63FB-1174-467E-8105-F9980F0F6E43}" dt="2024-03-01T03:27:46.197" v="1835" actId="26606"/>
          <ac:spMkLst>
            <pc:docMk/>
            <pc:sldMk cId="1744724042" sldId="256"/>
            <ac:spMk id="16" creationId="{DC631C0B-6DA6-4E57-8231-CE32B3434A7E}"/>
          </ac:spMkLst>
        </pc:spChg>
        <pc:spChg chg="add">
          <ac:chgData name="Johnson Solanki" userId="d665686e-8d10-4e14-a52d-1eed35eb7849" providerId="ADAL" clId="{059A63FB-1174-467E-8105-F9980F0F6E43}" dt="2024-03-01T03:27:46.197" v="1835" actId="26606"/>
          <ac:spMkLst>
            <pc:docMk/>
            <pc:sldMk cId="1744724042" sldId="256"/>
            <ac:spMk id="18" creationId="{C29501E6-A978-4A61-9689-9085AF97A53A}"/>
          </ac:spMkLst>
        </pc:spChg>
      </pc:sldChg>
      <pc:sldChg chg="addSp modSp new mod setBg">
        <pc:chgData name="Johnson Solanki" userId="d665686e-8d10-4e14-a52d-1eed35eb7849" providerId="ADAL" clId="{059A63FB-1174-467E-8105-F9980F0F6E43}" dt="2024-03-01T03:40:35.072" v="1946" actId="403"/>
        <pc:sldMkLst>
          <pc:docMk/>
          <pc:sldMk cId="3795860270" sldId="257"/>
        </pc:sldMkLst>
        <pc:spChg chg="mod">
          <ac:chgData name="Johnson Solanki" userId="d665686e-8d10-4e14-a52d-1eed35eb7849" providerId="ADAL" clId="{059A63FB-1174-467E-8105-F9980F0F6E43}" dt="2024-03-01T03:28:15.661" v="1836" actId="26606"/>
          <ac:spMkLst>
            <pc:docMk/>
            <pc:sldMk cId="3795860270" sldId="257"/>
            <ac:spMk id="2" creationId="{E00036FC-478B-182C-8DF6-348C3293AF5D}"/>
          </ac:spMkLst>
        </pc:spChg>
        <pc:spChg chg="mod">
          <ac:chgData name="Johnson Solanki" userId="d665686e-8d10-4e14-a52d-1eed35eb7849" providerId="ADAL" clId="{059A63FB-1174-467E-8105-F9980F0F6E43}" dt="2024-03-01T03:40:35.072" v="1946" actId="403"/>
          <ac:spMkLst>
            <pc:docMk/>
            <pc:sldMk cId="3795860270" sldId="257"/>
            <ac:spMk id="3" creationId="{C1AB22C5-CE8B-DC1D-49C8-260D447D8E67}"/>
          </ac:spMkLst>
        </pc:spChg>
        <pc:spChg chg="add">
          <ac:chgData name="Johnson Solanki" userId="d665686e-8d10-4e14-a52d-1eed35eb7849" providerId="ADAL" clId="{059A63FB-1174-467E-8105-F9980F0F6E43}" dt="2024-03-01T03:28:15.661" v="1836" actId="26606"/>
          <ac:spMkLst>
            <pc:docMk/>
            <pc:sldMk cId="3795860270" sldId="257"/>
            <ac:spMk id="9" creationId="{9F7D5CDA-D291-4307-BF55-1381FED29634}"/>
          </ac:spMkLst>
        </pc:spChg>
        <pc:picChg chg="add">
          <ac:chgData name="Johnson Solanki" userId="d665686e-8d10-4e14-a52d-1eed35eb7849" providerId="ADAL" clId="{059A63FB-1174-467E-8105-F9980F0F6E43}" dt="2024-03-01T03:28:15.661" v="1836" actId="26606"/>
          <ac:picMkLst>
            <pc:docMk/>
            <pc:sldMk cId="3795860270" sldId="257"/>
            <ac:picMk id="5" creationId="{04BEB3A2-5E02-F936-89FA-32AB0E1E1919}"/>
          </ac:picMkLst>
        </pc:picChg>
      </pc:sldChg>
      <pc:sldChg chg="addSp modSp new mod setBg">
        <pc:chgData name="Johnson Solanki" userId="d665686e-8d10-4e14-a52d-1eed35eb7849" providerId="ADAL" clId="{059A63FB-1174-467E-8105-F9980F0F6E43}" dt="2024-03-01T03:54:07.293" v="1963" actId="14100"/>
        <pc:sldMkLst>
          <pc:docMk/>
          <pc:sldMk cId="1260832869" sldId="258"/>
        </pc:sldMkLst>
        <pc:spChg chg="mod">
          <ac:chgData name="Johnson Solanki" userId="d665686e-8d10-4e14-a52d-1eed35eb7849" providerId="ADAL" clId="{059A63FB-1174-467E-8105-F9980F0F6E43}" dt="2024-03-01T03:53:54.610" v="1960" actId="14100"/>
          <ac:spMkLst>
            <pc:docMk/>
            <pc:sldMk cId="1260832869" sldId="258"/>
            <ac:spMk id="2" creationId="{D00E0D88-F71D-E6D5-4CD1-3657FAC5CCAA}"/>
          </ac:spMkLst>
        </pc:spChg>
        <pc:spChg chg="mod">
          <ac:chgData name="Johnson Solanki" userId="d665686e-8d10-4e14-a52d-1eed35eb7849" providerId="ADAL" clId="{059A63FB-1174-467E-8105-F9980F0F6E43}" dt="2024-03-01T03:54:07.293" v="1963" actId="14100"/>
          <ac:spMkLst>
            <pc:docMk/>
            <pc:sldMk cId="1260832869" sldId="258"/>
            <ac:spMk id="3" creationId="{5130D282-A64F-46AC-9D3F-514833A1386D}"/>
          </ac:spMkLst>
        </pc:spChg>
        <pc:spChg chg="add">
          <ac:chgData name="Johnson Solanki" userId="d665686e-8d10-4e14-a52d-1eed35eb7849" providerId="ADAL" clId="{059A63FB-1174-467E-8105-F9980F0F6E43}" dt="2024-03-01T03:53:21.274" v="1950" actId="26606"/>
          <ac:spMkLst>
            <pc:docMk/>
            <pc:sldMk cId="1260832869" sldId="258"/>
            <ac:spMk id="8" creationId="{081EA652-8C6A-4E69-BEB9-170809474553}"/>
          </ac:spMkLst>
        </pc:spChg>
        <pc:spChg chg="add">
          <ac:chgData name="Johnson Solanki" userId="d665686e-8d10-4e14-a52d-1eed35eb7849" providerId="ADAL" clId="{059A63FB-1174-467E-8105-F9980F0F6E43}" dt="2024-03-01T03:53:21.274" v="1950" actId="26606"/>
          <ac:spMkLst>
            <pc:docMk/>
            <pc:sldMk cId="1260832869" sldId="258"/>
            <ac:spMk id="10" creationId="{5298780A-33B9-4EA2-8F67-DE68AD62841B}"/>
          </ac:spMkLst>
        </pc:spChg>
        <pc:spChg chg="add">
          <ac:chgData name="Johnson Solanki" userId="d665686e-8d10-4e14-a52d-1eed35eb7849" providerId="ADAL" clId="{059A63FB-1174-467E-8105-F9980F0F6E43}" dt="2024-03-01T03:53:21.274" v="1950" actId="26606"/>
          <ac:spMkLst>
            <pc:docMk/>
            <pc:sldMk cId="1260832869" sldId="258"/>
            <ac:spMk id="12" creationId="{7F488E8B-4E1E-4402-8935-D4E6C02615C7}"/>
          </ac:spMkLst>
        </pc:spChg>
      </pc:sldChg>
      <pc:sldChg chg="addSp delSp modSp new mod setBg">
        <pc:chgData name="Johnson Solanki" userId="d665686e-8d10-4e14-a52d-1eed35eb7849" providerId="ADAL" clId="{059A63FB-1174-467E-8105-F9980F0F6E43}" dt="2024-03-01T03:35:45.872" v="1945" actId="20577"/>
        <pc:sldMkLst>
          <pc:docMk/>
          <pc:sldMk cId="1466352617" sldId="259"/>
        </pc:sldMkLst>
        <pc:spChg chg="mod">
          <ac:chgData name="Johnson Solanki" userId="d665686e-8d10-4e14-a52d-1eed35eb7849" providerId="ADAL" clId="{059A63FB-1174-467E-8105-F9980F0F6E43}" dt="2024-03-01T03:29:07.866" v="1845" actId="26606"/>
          <ac:spMkLst>
            <pc:docMk/>
            <pc:sldMk cId="1466352617" sldId="259"/>
            <ac:spMk id="2" creationId="{AF20DB09-DF23-4B55-AA08-F154BC32CC86}"/>
          </ac:spMkLst>
        </pc:spChg>
        <pc:spChg chg="add del mod">
          <ac:chgData name="Johnson Solanki" userId="d665686e-8d10-4e14-a52d-1eed35eb7849" providerId="ADAL" clId="{059A63FB-1174-467E-8105-F9980F0F6E43}" dt="2024-03-01T03:29:07.866" v="1845" actId="26606"/>
          <ac:spMkLst>
            <pc:docMk/>
            <pc:sldMk cId="1466352617" sldId="259"/>
            <ac:spMk id="3" creationId="{A907E6A8-8450-34F6-9F61-5DDD11505796}"/>
          </ac:spMkLst>
        </pc:spChg>
        <pc:spChg chg="add del">
          <ac:chgData name="Johnson Solanki" userId="d665686e-8d10-4e14-a52d-1eed35eb7849" providerId="ADAL" clId="{059A63FB-1174-467E-8105-F9980F0F6E43}" dt="2024-03-01T03:28:57.536" v="1838" actId="26606"/>
          <ac:spMkLst>
            <pc:docMk/>
            <pc:sldMk cId="1466352617" sldId="259"/>
            <ac:spMk id="8" creationId="{815925C2-A704-4D47-B1C1-3FCA52512EC1}"/>
          </ac:spMkLst>
        </pc:spChg>
        <pc:spChg chg="add del">
          <ac:chgData name="Johnson Solanki" userId="d665686e-8d10-4e14-a52d-1eed35eb7849" providerId="ADAL" clId="{059A63FB-1174-467E-8105-F9980F0F6E43}" dt="2024-03-01T03:29:07.857" v="1844" actId="26606"/>
          <ac:spMkLst>
            <pc:docMk/>
            <pc:sldMk cId="1466352617" sldId="259"/>
            <ac:spMk id="9" creationId="{BACC6370-2D7E-4714-9D71-7542949D7D5D}"/>
          </ac:spMkLst>
        </pc:spChg>
        <pc:spChg chg="add del">
          <ac:chgData name="Johnson Solanki" userId="d665686e-8d10-4e14-a52d-1eed35eb7849" providerId="ADAL" clId="{059A63FB-1174-467E-8105-F9980F0F6E43}" dt="2024-03-01T03:28:57.536" v="1838" actId="26606"/>
          <ac:spMkLst>
            <pc:docMk/>
            <pc:sldMk cId="1466352617" sldId="259"/>
            <ac:spMk id="10" creationId="{01D4315C-C23C-4FD3-98DF-08C29E2292A8}"/>
          </ac:spMkLst>
        </pc:spChg>
        <pc:spChg chg="add del">
          <ac:chgData name="Johnson Solanki" userId="d665686e-8d10-4e14-a52d-1eed35eb7849" providerId="ADAL" clId="{059A63FB-1174-467E-8105-F9980F0F6E43}" dt="2024-03-01T03:29:07.857" v="1844" actId="26606"/>
          <ac:spMkLst>
            <pc:docMk/>
            <pc:sldMk cId="1466352617" sldId="259"/>
            <ac:spMk id="11" creationId="{F68B3F68-107C-434F-AA38-110D5EA91B85}"/>
          </ac:spMkLst>
        </pc:spChg>
        <pc:spChg chg="add">
          <ac:chgData name="Johnson Solanki" userId="d665686e-8d10-4e14-a52d-1eed35eb7849" providerId="ADAL" clId="{059A63FB-1174-467E-8105-F9980F0F6E43}" dt="2024-03-01T03:29:07.866" v="1845" actId="26606"/>
          <ac:spMkLst>
            <pc:docMk/>
            <pc:sldMk cId="1466352617" sldId="259"/>
            <ac:spMk id="14" creationId="{4300840D-0A0B-4512-BACA-B439D5B9C57C}"/>
          </ac:spMkLst>
        </pc:spChg>
        <pc:spChg chg="add">
          <ac:chgData name="Johnson Solanki" userId="d665686e-8d10-4e14-a52d-1eed35eb7849" providerId="ADAL" clId="{059A63FB-1174-467E-8105-F9980F0F6E43}" dt="2024-03-01T03:29:07.866" v="1845" actId="26606"/>
          <ac:spMkLst>
            <pc:docMk/>
            <pc:sldMk cId="1466352617" sldId="259"/>
            <ac:spMk id="18" creationId="{38FAA1A1-D861-433F-88FA-1E9D6FD31D11}"/>
          </ac:spMkLst>
        </pc:spChg>
        <pc:spChg chg="add">
          <ac:chgData name="Johnson Solanki" userId="d665686e-8d10-4e14-a52d-1eed35eb7849" providerId="ADAL" clId="{059A63FB-1174-467E-8105-F9980F0F6E43}" dt="2024-03-01T03:29:07.866" v="1845" actId="26606"/>
          <ac:spMkLst>
            <pc:docMk/>
            <pc:sldMk cId="1466352617" sldId="259"/>
            <ac:spMk id="20" creationId="{8D71EDA1-87BF-4D5D-AB79-F346FD19278A}"/>
          </ac:spMkLst>
        </pc:spChg>
        <pc:spChg chg="add del">
          <ac:chgData name="Johnson Solanki" userId="d665686e-8d10-4e14-a52d-1eed35eb7849" providerId="ADAL" clId="{059A63FB-1174-467E-8105-F9980F0F6E43}" dt="2024-03-01T03:29:00.417" v="1840" actId="26606"/>
          <ac:spMkLst>
            <pc:docMk/>
            <pc:sldMk cId="1466352617" sldId="259"/>
            <ac:spMk id="25" creationId="{70DFC902-7D23-471A-B557-B6B6917D7A0D}"/>
          </ac:spMkLst>
        </pc:spChg>
        <pc:spChg chg="add del">
          <ac:chgData name="Johnson Solanki" userId="d665686e-8d10-4e14-a52d-1eed35eb7849" providerId="ADAL" clId="{059A63FB-1174-467E-8105-F9980F0F6E43}" dt="2024-03-01T03:29:00.417" v="1840" actId="26606"/>
          <ac:spMkLst>
            <pc:docMk/>
            <pc:sldMk cId="1466352617" sldId="259"/>
            <ac:spMk id="26" creationId="{A55D5633-D557-4DCA-982C-FF36EB7A1C00}"/>
          </ac:spMkLst>
        </pc:spChg>
        <pc:spChg chg="add del">
          <ac:chgData name="Johnson Solanki" userId="d665686e-8d10-4e14-a52d-1eed35eb7849" providerId="ADAL" clId="{059A63FB-1174-467E-8105-F9980F0F6E43}" dt="2024-03-01T03:29:00.417" v="1840" actId="26606"/>
          <ac:spMkLst>
            <pc:docMk/>
            <pc:sldMk cId="1466352617" sldId="259"/>
            <ac:spMk id="27" creationId="{450D3AD2-FA80-415F-A9CE-54D884561CD7}"/>
          </ac:spMkLst>
        </pc:spChg>
        <pc:spChg chg="add del">
          <ac:chgData name="Johnson Solanki" userId="d665686e-8d10-4e14-a52d-1eed35eb7849" providerId="ADAL" clId="{059A63FB-1174-467E-8105-F9980F0F6E43}" dt="2024-03-01T03:29:02.002" v="1842" actId="26606"/>
          <ac:spMkLst>
            <pc:docMk/>
            <pc:sldMk cId="1466352617" sldId="259"/>
            <ac:spMk id="29" creationId="{18873D23-2DCF-4B31-A009-95721C06E8E1}"/>
          </ac:spMkLst>
        </pc:spChg>
        <pc:spChg chg="add del">
          <ac:chgData name="Johnson Solanki" userId="d665686e-8d10-4e14-a52d-1eed35eb7849" providerId="ADAL" clId="{059A63FB-1174-467E-8105-F9980F0F6E43}" dt="2024-03-01T03:29:02.002" v="1842" actId="26606"/>
          <ac:spMkLst>
            <pc:docMk/>
            <pc:sldMk cId="1466352617" sldId="259"/>
            <ac:spMk id="30" creationId="{C13EF075-D4EF-4929-ADBC-91B27DA19955}"/>
          </ac:spMkLst>
        </pc:spChg>
        <pc:spChg chg="add del">
          <ac:chgData name="Johnson Solanki" userId="d665686e-8d10-4e14-a52d-1eed35eb7849" providerId="ADAL" clId="{059A63FB-1174-467E-8105-F9980F0F6E43}" dt="2024-03-01T03:29:07.857" v="1844" actId="26606"/>
          <ac:spMkLst>
            <pc:docMk/>
            <pc:sldMk cId="1466352617" sldId="259"/>
            <ac:spMk id="34" creationId="{AAD0DBB9-1A4B-4391-81D4-CB19F9AB918A}"/>
          </ac:spMkLst>
        </pc:spChg>
        <pc:spChg chg="add del">
          <ac:chgData name="Johnson Solanki" userId="d665686e-8d10-4e14-a52d-1eed35eb7849" providerId="ADAL" clId="{059A63FB-1174-467E-8105-F9980F0F6E43}" dt="2024-03-01T03:29:07.857" v="1844" actId="26606"/>
          <ac:spMkLst>
            <pc:docMk/>
            <pc:sldMk cId="1466352617" sldId="259"/>
            <ac:spMk id="35" creationId="{063BBA22-50EA-4C4D-BE05-F1CE4E63AA56}"/>
          </ac:spMkLst>
        </pc:spChg>
        <pc:spChg chg="add">
          <ac:chgData name="Johnson Solanki" userId="d665686e-8d10-4e14-a52d-1eed35eb7849" providerId="ADAL" clId="{059A63FB-1174-467E-8105-F9980F0F6E43}" dt="2024-03-01T03:29:07.866" v="1845" actId="26606"/>
          <ac:spMkLst>
            <pc:docMk/>
            <pc:sldMk cId="1466352617" sldId="259"/>
            <ac:spMk id="37" creationId="{09588DA8-065E-4F6F-8EFD-43104AB2E0CF}"/>
          </ac:spMkLst>
        </pc:spChg>
        <pc:spChg chg="add">
          <ac:chgData name="Johnson Solanki" userId="d665686e-8d10-4e14-a52d-1eed35eb7849" providerId="ADAL" clId="{059A63FB-1174-467E-8105-F9980F0F6E43}" dt="2024-03-01T03:29:07.866" v="1845" actId="26606"/>
          <ac:spMkLst>
            <pc:docMk/>
            <pc:sldMk cId="1466352617" sldId="259"/>
            <ac:spMk id="38" creationId="{C4285719-470E-454C-AF62-8323075F1F5B}"/>
          </ac:spMkLst>
        </pc:spChg>
        <pc:spChg chg="add">
          <ac:chgData name="Johnson Solanki" userId="d665686e-8d10-4e14-a52d-1eed35eb7849" providerId="ADAL" clId="{059A63FB-1174-467E-8105-F9980F0F6E43}" dt="2024-03-01T03:29:07.866" v="1845" actId="26606"/>
          <ac:spMkLst>
            <pc:docMk/>
            <pc:sldMk cId="1466352617" sldId="259"/>
            <ac:spMk id="39" creationId="{CD9FE4EF-C4D8-49A0-B2FF-81D8DB7D8A24}"/>
          </ac:spMkLst>
        </pc:spChg>
        <pc:spChg chg="add">
          <ac:chgData name="Johnson Solanki" userId="d665686e-8d10-4e14-a52d-1eed35eb7849" providerId="ADAL" clId="{059A63FB-1174-467E-8105-F9980F0F6E43}" dt="2024-03-01T03:29:07.866" v="1845" actId="26606"/>
          <ac:spMkLst>
            <pc:docMk/>
            <pc:sldMk cId="1466352617" sldId="259"/>
            <ac:spMk id="40" creationId="{D2B78728-A580-49A7-84F9-6EF6F583ADE0}"/>
          </ac:spMkLst>
        </pc:spChg>
        <pc:spChg chg="add mod">
          <ac:chgData name="Johnson Solanki" userId="d665686e-8d10-4e14-a52d-1eed35eb7849" providerId="ADAL" clId="{059A63FB-1174-467E-8105-F9980F0F6E43}" dt="2024-03-01T03:35:45.872" v="1945" actId="20577"/>
          <ac:spMkLst>
            <pc:docMk/>
            <pc:sldMk cId="1466352617" sldId="259"/>
            <ac:spMk id="41" creationId="{A907E6A8-8450-34F6-9F61-5DDD11505796}"/>
          </ac:spMkLst>
        </pc:spChg>
        <pc:grpChg chg="add del">
          <ac:chgData name="Johnson Solanki" userId="d665686e-8d10-4e14-a52d-1eed35eb7849" providerId="ADAL" clId="{059A63FB-1174-467E-8105-F9980F0F6E43}" dt="2024-03-01T03:28:57.536" v="1838" actId="26606"/>
          <ac:grpSpMkLst>
            <pc:docMk/>
            <pc:sldMk cId="1466352617" sldId="259"/>
            <ac:grpSpMk id="12" creationId="{5E6B47BC-43FD-4C91-8BFF-B41B99A8A39E}"/>
          </ac:grpSpMkLst>
        </pc:grpChg>
        <pc:grpChg chg="add del">
          <ac:chgData name="Johnson Solanki" userId="d665686e-8d10-4e14-a52d-1eed35eb7849" providerId="ADAL" clId="{059A63FB-1174-467E-8105-F9980F0F6E43}" dt="2024-03-01T03:28:57.536" v="1838" actId="26606"/>
          <ac:grpSpMkLst>
            <pc:docMk/>
            <pc:sldMk cId="1466352617" sldId="259"/>
            <ac:grpSpMk id="16" creationId="{43F5E015-E085-4624-B431-B42414448684}"/>
          </ac:grpSpMkLst>
        </pc:grpChg>
        <pc:grpChg chg="add del">
          <ac:chgData name="Johnson Solanki" userId="d665686e-8d10-4e14-a52d-1eed35eb7849" providerId="ADAL" clId="{059A63FB-1174-467E-8105-F9980F0F6E43}" dt="2024-03-01T03:29:02.002" v="1842" actId="26606"/>
          <ac:grpSpMkLst>
            <pc:docMk/>
            <pc:sldMk cId="1466352617" sldId="259"/>
            <ac:grpSpMk id="31" creationId="{DAA26DFA-AAB2-4973-9C17-16D587C7B198}"/>
          </ac:grpSpMkLst>
        </pc:grpChg>
        <pc:graphicFrameChg chg="add del">
          <ac:chgData name="Johnson Solanki" userId="d665686e-8d10-4e14-a52d-1eed35eb7849" providerId="ADAL" clId="{059A63FB-1174-467E-8105-F9980F0F6E43}" dt="2024-03-01T03:29:07.857" v="1844" actId="26606"/>
          <ac:graphicFrameMkLst>
            <pc:docMk/>
            <pc:sldMk cId="1466352617" sldId="259"/>
            <ac:graphicFrameMk id="5" creationId="{F1B4CA09-CAC5-00C4-F184-E0CBFC0BA881}"/>
          </ac:graphicFrameMkLst>
        </pc:graphicFrameChg>
      </pc:sldChg>
      <pc:sldChg chg="addSp delSp modSp new mod setBg">
        <pc:chgData name="Johnson Solanki" userId="d665686e-8d10-4e14-a52d-1eed35eb7849" providerId="ADAL" clId="{059A63FB-1174-467E-8105-F9980F0F6E43}" dt="2024-03-01T03:33:35.208" v="1896" actId="27636"/>
        <pc:sldMkLst>
          <pc:docMk/>
          <pc:sldMk cId="760838744" sldId="260"/>
        </pc:sldMkLst>
        <pc:spChg chg="del">
          <ac:chgData name="Johnson Solanki" userId="d665686e-8d10-4e14-a52d-1eed35eb7849" providerId="ADAL" clId="{059A63FB-1174-467E-8105-F9980F0F6E43}" dt="2024-03-01T03:13:10.573" v="925" actId="478"/>
          <ac:spMkLst>
            <pc:docMk/>
            <pc:sldMk cId="760838744" sldId="260"/>
            <ac:spMk id="2" creationId="{8B2461AD-E816-0386-107A-1FD990496641}"/>
          </ac:spMkLst>
        </pc:spChg>
        <pc:spChg chg="add del mod">
          <ac:chgData name="Johnson Solanki" userId="d665686e-8d10-4e14-a52d-1eed35eb7849" providerId="ADAL" clId="{059A63FB-1174-467E-8105-F9980F0F6E43}" dt="2024-03-01T03:30:06.578" v="1852" actId="26606"/>
          <ac:spMkLst>
            <pc:docMk/>
            <pc:sldMk cId="760838744" sldId="260"/>
            <ac:spMk id="3" creationId="{367FEA18-2A47-07BE-8274-580C323CAECE}"/>
          </ac:spMkLst>
        </pc:spChg>
        <pc:spChg chg="add del">
          <ac:chgData name="Johnson Solanki" userId="d665686e-8d10-4e14-a52d-1eed35eb7849" providerId="ADAL" clId="{059A63FB-1174-467E-8105-F9980F0F6E43}" dt="2024-03-01T03:29:59.364" v="1847" actId="26606"/>
          <ac:spMkLst>
            <pc:docMk/>
            <pc:sldMk cId="760838744" sldId="260"/>
            <ac:spMk id="9" creationId="{AE3A741D-C19B-960A-5803-1C5887147820}"/>
          </ac:spMkLst>
        </pc:spChg>
        <pc:spChg chg="add del">
          <ac:chgData name="Johnson Solanki" userId="d665686e-8d10-4e14-a52d-1eed35eb7849" providerId="ADAL" clId="{059A63FB-1174-467E-8105-F9980F0F6E43}" dt="2024-03-01T03:29:59.364" v="1847" actId="26606"/>
          <ac:spMkLst>
            <pc:docMk/>
            <pc:sldMk cId="760838744" sldId="260"/>
            <ac:spMk id="11" creationId="{9C3A50E9-9119-7BC3-083B-2D84CCC78E47}"/>
          </ac:spMkLst>
        </pc:spChg>
        <pc:spChg chg="add del">
          <ac:chgData name="Johnson Solanki" userId="d665686e-8d10-4e14-a52d-1eed35eb7849" providerId="ADAL" clId="{059A63FB-1174-467E-8105-F9980F0F6E43}" dt="2024-03-01T03:29:59.364" v="1847" actId="26606"/>
          <ac:spMkLst>
            <pc:docMk/>
            <pc:sldMk cId="760838744" sldId="260"/>
            <ac:spMk id="13" creationId="{DC39DE25-0E4E-0AA7-0932-1D78C2372786}"/>
          </ac:spMkLst>
        </pc:spChg>
        <pc:spChg chg="add del">
          <ac:chgData name="Johnson Solanki" userId="d665686e-8d10-4e14-a52d-1eed35eb7849" providerId="ADAL" clId="{059A63FB-1174-467E-8105-F9980F0F6E43}" dt="2024-03-01T03:29:59.364" v="1847" actId="26606"/>
          <ac:spMkLst>
            <pc:docMk/>
            <pc:sldMk cId="760838744" sldId="260"/>
            <ac:spMk id="15" creationId="{8D6EA299-0840-6DEA-E670-C49AEBC87E89}"/>
          </ac:spMkLst>
        </pc:spChg>
        <pc:spChg chg="add del">
          <ac:chgData name="Johnson Solanki" userId="d665686e-8d10-4e14-a52d-1eed35eb7849" providerId="ADAL" clId="{059A63FB-1174-467E-8105-F9980F0F6E43}" dt="2024-03-01T03:30:04.587" v="1849" actId="26606"/>
          <ac:spMkLst>
            <pc:docMk/>
            <pc:sldMk cId="760838744" sldId="260"/>
            <ac:spMk id="17" creationId="{9F7D5CDA-D291-4307-BF55-1381FED29634}"/>
          </ac:spMkLst>
        </pc:spChg>
        <pc:spChg chg="add del">
          <ac:chgData name="Johnson Solanki" userId="d665686e-8d10-4e14-a52d-1eed35eb7849" providerId="ADAL" clId="{059A63FB-1174-467E-8105-F9980F0F6E43}" dt="2024-03-01T03:30:04.587" v="1849" actId="26606"/>
          <ac:spMkLst>
            <pc:docMk/>
            <pc:sldMk cId="760838744" sldId="260"/>
            <ac:spMk id="19" creationId="{59B296B9-C5A5-4E4F-9B60-C907B5F1466C}"/>
          </ac:spMkLst>
        </pc:spChg>
        <pc:spChg chg="add del">
          <ac:chgData name="Johnson Solanki" userId="d665686e-8d10-4e14-a52d-1eed35eb7849" providerId="ADAL" clId="{059A63FB-1174-467E-8105-F9980F0F6E43}" dt="2024-03-01T03:30:04.587" v="1849" actId="26606"/>
          <ac:spMkLst>
            <pc:docMk/>
            <pc:sldMk cId="760838744" sldId="260"/>
            <ac:spMk id="20" creationId="{D0300FD3-5AF1-6305-15FA-9078072672E2}"/>
          </ac:spMkLst>
        </pc:spChg>
        <pc:spChg chg="add">
          <ac:chgData name="Johnson Solanki" userId="d665686e-8d10-4e14-a52d-1eed35eb7849" providerId="ADAL" clId="{059A63FB-1174-467E-8105-F9980F0F6E43}" dt="2024-03-01T03:30:06.578" v="1852" actId="26606"/>
          <ac:spMkLst>
            <pc:docMk/>
            <pc:sldMk cId="760838744" sldId="260"/>
            <ac:spMk id="24" creationId="{F944E337-3E5D-4A1F-A5A1-2057F25B8A7B}"/>
          </ac:spMkLst>
        </pc:spChg>
        <pc:spChg chg="add">
          <ac:chgData name="Johnson Solanki" userId="d665686e-8d10-4e14-a52d-1eed35eb7849" providerId="ADAL" clId="{059A63FB-1174-467E-8105-F9980F0F6E43}" dt="2024-03-01T03:30:06.578" v="1852" actId="26606"/>
          <ac:spMkLst>
            <pc:docMk/>
            <pc:sldMk cId="760838744" sldId="260"/>
            <ac:spMk id="25" creationId="{4DA50D69-7CF7-4844-B844-A2B821C77F24}"/>
          </ac:spMkLst>
        </pc:spChg>
        <pc:spChg chg="add mod">
          <ac:chgData name="Johnson Solanki" userId="d665686e-8d10-4e14-a52d-1eed35eb7849" providerId="ADAL" clId="{059A63FB-1174-467E-8105-F9980F0F6E43}" dt="2024-03-01T03:33:35.208" v="1896" actId="27636"/>
          <ac:spMkLst>
            <pc:docMk/>
            <pc:sldMk cId="760838744" sldId="260"/>
            <ac:spMk id="27" creationId="{367FEA18-2A47-07BE-8274-580C323CAECE}"/>
          </ac:spMkLst>
        </pc:spChg>
        <pc:graphicFrameChg chg="add del">
          <ac:chgData name="Johnson Solanki" userId="d665686e-8d10-4e14-a52d-1eed35eb7849" providerId="ADAL" clId="{059A63FB-1174-467E-8105-F9980F0F6E43}" dt="2024-03-01T03:30:06.569" v="1851" actId="26606"/>
          <ac:graphicFrameMkLst>
            <pc:docMk/>
            <pc:sldMk cId="760838744" sldId="260"/>
            <ac:graphicFrameMk id="22" creationId="{9299D327-4063-C82E-53A4-A17E9C77D77D}"/>
          </ac:graphicFrameMkLst>
        </pc:graphicFrameChg>
        <pc:picChg chg="add del">
          <ac:chgData name="Johnson Solanki" userId="d665686e-8d10-4e14-a52d-1eed35eb7849" providerId="ADAL" clId="{059A63FB-1174-467E-8105-F9980F0F6E43}" dt="2024-03-01T03:29:59.364" v="1847" actId="26606"/>
          <ac:picMkLst>
            <pc:docMk/>
            <pc:sldMk cId="760838744" sldId="260"/>
            <ac:picMk id="5" creationId="{6583F4F1-839F-70EB-3808-28F8FE5435E5}"/>
          </ac:picMkLst>
        </pc:picChg>
        <pc:picChg chg="add del">
          <ac:chgData name="Johnson Solanki" userId="d665686e-8d10-4e14-a52d-1eed35eb7849" providerId="ADAL" clId="{059A63FB-1174-467E-8105-F9980F0F6E43}" dt="2024-03-01T03:30:06.569" v="1851" actId="26606"/>
          <ac:picMkLst>
            <pc:docMk/>
            <pc:sldMk cId="760838744" sldId="260"/>
            <ac:picMk id="6" creationId="{56D1B30D-D313-DA98-AEE1-DADD6BFA2BDD}"/>
          </ac:picMkLst>
        </pc:picChg>
        <pc:picChg chg="add del">
          <ac:chgData name="Johnson Solanki" userId="d665686e-8d10-4e14-a52d-1eed35eb7849" providerId="ADAL" clId="{059A63FB-1174-467E-8105-F9980F0F6E43}" dt="2024-03-01T03:30:04.587" v="1849" actId="26606"/>
          <ac:picMkLst>
            <pc:docMk/>
            <pc:sldMk cId="760838744" sldId="260"/>
            <ac:picMk id="18" creationId="{FE78C38E-FD51-EA0B-74D7-A3556D168D1E}"/>
          </ac:picMkLst>
        </pc:picChg>
        <pc:picChg chg="add">
          <ac:chgData name="Johnson Solanki" userId="d665686e-8d10-4e14-a52d-1eed35eb7849" providerId="ADAL" clId="{059A63FB-1174-467E-8105-F9980F0F6E43}" dt="2024-03-01T03:30:06.578" v="1852" actId="26606"/>
          <ac:picMkLst>
            <pc:docMk/>
            <pc:sldMk cId="760838744" sldId="260"/>
            <ac:picMk id="26" creationId="{45B89CD4-7840-9AAB-76B4-3392EEEF9674}"/>
          </ac:picMkLst>
        </pc:picChg>
      </pc:sldChg>
      <pc:sldChg chg="addSp delSp modSp new mod setBg">
        <pc:chgData name="Johnson Solanki" userId="d665686e-8d10-4e14-a52d-1eed35eb7849" providerId="ADAL" clId="{059A63FB-1174-467E-8105-F9980F0F6E43}" dt="2024-03-01T03:34:30.021" v="1910" actId="123"/>
        <pc:sldMkLst>
          <pc:docMk/>
          <pc:sldMk cId="1875150109" sldId="261"/>
        </pc:sldMkLst>
        <pc:spChg chg="del">
          <ac:chgData name="Johnson Solanki" userId="d665686e-8d10-4e14-a52d-1eed35eb7849" providerId="ADAL" clId="{059A63FB-1174-467E-8105-F9980F0F6E43}" dt="2024-03-01T03:22:15.608" v="1552" actId="478"/>
          <ac:spMkLst>
            <pc:docMk/>
            <pc:sldMk cId="1875150109" sldId="261"/>
            <ac:spMk id="2" creationId="{0C487229-4194-2341-986D-30C71F8115C3}"/>
          </ac:spMkLst>
        </pc:spChg>
        <pc:spChg chg="mod ord">
          <ac:chgData name="Johnson Solanki" userId="d665686e-8d10-4e14-a52d-1eed35eb7849" providerId="ADAL" clId="{059A63FB-1174-467E-8105-F9980F0F6E43}" dt="2024-03-01T03:34:30.021" v="1910" actId="123"/>
          <ac:spMkLst>
            <pc:docMk/>
            <pc:sldMk cId="1875150109" sldId="261"/>
            <ac:spMk id="3" creationId="{4FBDE39C-A9C4-09CA-B44B-8452A81E53BF}"/>
          </ac:spMkLst>
        </pc:spChg>
        <pc:spChg chg="add del">
          <ac:chgData name="Johnson Solanki" userId="d665686e-8d10-4e14-a52d-1eed35eb7849" providerId="ADAL" clId="{059A63FB-1174-467E-8105-F9980F0F6E43}" dt="2024-03-01T03:33:57.258" v="1898" actId="26606"/>
          <ac:spMkLst>
            <pc:docMk/>
            <pc:sldMk cId="1875150109" sldId="261"/>
            <ac:spMk id="9" creationId="{3ECBE1F1-D69B-4AFA-ABD5-8E41720EF6DE}"/>
          </ac:spMkLst>
        </pc:spChg>
        <pc:spChg chg="add del">
          <ac:chgData name="Johnson Solanki" userId="d665686e-8d10-4e14-a52d-1eed35eb7849" providerId="ADAL" clId="{059A63FB-1174-467E-8105-F9980F0F6E43}" dt="2024-03-01T03:34:14.407" v="1904" actId="26606"/>
          <ac:spMkLst>
            <pc:docMk/>
            <pc:sldMk cId="1875150109" sldId="261"/>
            <ac:spMk id="10" creationId="{EDDBB197-D710-4A4F-A9CA-FD2177498BE8}"/>
          </ac:spMkLst>
        </pc:spChg>
        <pc:spChg chg="add del">
          <ac:chgData name="Johnson Solanki" userId="d665686e-8d10-4e14-a52d-1eed35eb7849" providerId="ADAL" clId="{059A63FB-1174-467E-8105-F9980F0F6E43}" dt="2024-03-01T03:33:57.258" v="1898" actId="26606"/>
          <ac:spMkLst>
            <pc:docMk/>
            <pc:sldMk cId="1875150109" sldId="261"/>
            <ac:spMk id="11" creationId="{603A6265-E10C-4B85-9C20-E75FCAF9CC63}"/>
          </ac:spMkLst>
        </pc:spChg>
        <pc:spChg chg="add del">
          <ac:chgData name="Johnson Solanki" userId="d665686e-8d10-4e14-a52d-1eed35eb7849" providerId="ADAL" clId="{059A63FB-1174-467E-8105-F9980F0F6E43}" dt="2024-03-01T03:34:14.407" v="1904" actId="26606"/>
          <ac:spMkLst>
            <pc:docMk/>
            <pc:sldMk cId="1875150109" sldId="261"/>
            <ac:spMk id="12" creationId="{975D1CFA-2CDB-4B64-BD9F-85744E8DA12F}"/>
          </ac:spMkLst>
        </pc:spChg>
        <pc:spChg chg="add del">
          <ac:chgData name="Johnson Solanki" userId="d665686e-8d10-4e14-a52d-1eed35eb7849" providerId="ADAL" clId="{059A63FB-1174-467E-8105-F9980F0F6E43}" dt="2024-03-01T03:34:14.399" v="1903" actId="26606"/>
          <ac:spMkLst>
            <pc:docMk/>
            <pc:sldMk cId="1875150109" sldId="261"/>
            <ac:spMk id="23" creationId="{C3420C89-0B09-4632-A4AF-3971D08BF7A8}"/>
          </ac:spMkLst>
        </pc:spChg>
        <pc:spChg chg="add del">
          <ac:chgData name="Johnson Solanki" userId="d665686e-8d10-4e14-a52d-1eed35eb7849" providerId="ADAL" clId="{059A63FB-1174-467E-8105-F9980F0F6E43}" dt="2024-03-01T03:34:14.399" v="1903" actId="26606"/>
          <ac:spMkLst>
            <pc:docMk/>
            <pc:sldMk cId="1875150109" sldId="261"/>
            <ac:spMk id="25" creationId="{4E5CBA61-BF74-40B4-A3A8-366BBA626CCF}"/>
          </ac:spMkLst>
        </pc:spChg>
        <pc:spChg chg="add">
          <ac:chgData name="Johnson Solanki" userId="d665686e-8d10-4e14-a52d-1eed35eb7849" providerId="ADAL" clId="{059A63FB-1174-467E-8105-F9980F0F6E43}" dt="2024-03-01T03:34:14.407" v="1904" actId="26606"/>
          <ac:spMkLst>
            <pc:docMk/>
            <pc:sldMk cId="1875150109" sldId="261"/>
            <ac:spMk id="40" creationId="{B6FACB3C-9069-4791-BC5C-0DB7CD19B853}"/>
          </ac:spMkLst>
        </pc:spChg>
        <pc:spChg chg="add">
          <ac:chgData name="Johnson Solanki" userId="d665686e-8d10-4e14-a52d-1eed35eb7849" providerId="ADAL" clId="{059A63FB-1174-467E-8105-F9980F0F6E43}" dt="2024-03-01T03:34:14.407" v="1904" actId="26606"/>
          <ac:spMkLst>
            <pc:docMk/>
            <pc:sldMk cId="1875150109" sldId="261"/>
            <ac:spMk id="41" creationId="{71F2038E-D777-4B76-81DD-DD13EE91B9DD}"/>
          </ac:spMkLst>
        </pc:spChg>
        <pc:grpChg chg="add del">
          <ac:chgData name="Johnson Solanki" userId="d665686e-8d10-4e14-a52d-1eed35eb7849" providerId="ADAL" clId="{059A63FB-1174-467E-8105-F9980F0F6E43}" dt="2024-03-01T03:34:14.407" v="1904" actId="26606"/>
          <ac:grpSpMkLst>
            <pc:docMk/>
            <pc:sldMk cId="1875150109" sldId="261"/>
            <ac:grpSpMk id="14" creationId="{25EE5136-01F1-466C-962D-BA9B4C6757AA}"/>
          </ac:grpSpMkLst>
        </pc:grpChg>
        <pc:grpChg chg="add del">
          <ac:chgData name="Johnson Solanki" userId="d665686e-8d10-4e14-a52d-1eed35eb7849" providerId="ADAL" clId="{059A63FB-1174-467E-8105-F9980F0F6E43}" dt="2024-03-01T03:34:14.399" v="1903" actId="26606"/>
          <ac:grpSpMkLst>
            <pc:docMk/>
            <pc:sldMk cId="1875150109" sldId="261"/>
            <ac:grpSpMk id="27" creationId="{AC27E70C-5470-4262-B9CE-AE52C51CF4C1}"/>
          </ac:grpSpMkLst>
        </pc:grpChg>
        <pc:grpChg chg="add del">
          <ac:chgData name="Johnson Solanki" userId="d665686e-8d10-4e14-a52d-1eed35eb7849" providerId="ADAL" clId="{059A63FB-1174-467E-8105-F9980F0F6E43}" dt="2024-03-01T03:34:14.399" v="1903" actId="26606"/>
          <ac:grpSpMkLst>
            <pc:docMk/>
            <pc:sldMk cId="1875150109" sldId="261"/>
            <ac:grpSpMk id="31" creationId="{E27AF472-EAE3-4572-AB69-B92BD10DBC6D}"/>
          </ac:grpSpMkLst>
        </pc:grpChg>
        <pc:grpChg chg="add">
          <ac:chgData name="Johnson Solanki" userId="d665686e-8d10-4e14-a52d-1eed35eb7849" providerId="ADAL" clId="{059A63FB-1174-467E-8105-F9980F0F6E43}" dt="2024-03-01T03:34:14.407" v="1904" actId="26606"/>
          <ac:grpSpMkLst>
            <pc:docMk/>
            <pc:sldMk cId="1875150109" sldId="261"/>
            <ac:grpSpMk id="42" creationId="{DD354807-230F-4402-B1B9-F733A8F1F190}"/>
          </ac:grpSpMkLst>
        </pc:grpChg>
        <pc:picChg chg="add del">
          <ac:chgData name="Johnson Solanki" userId="d665686e-8d10-4e14-a52d-1eed35eb7849" providerId="ADAL" clId="{059A63FB-1174-467E-8105-F9980F0F6E43}" dt="2024-03-01T03:33:57.258" v="1898" actId="26606"/>
          <ac:picMkLst>
            <pc:docMk/>
            <pc:sldMk cId="1875150109" sldId="261"/>
            <ac:picMk id="5" creationId="{E11E72A5-1992-0566-257C-D660A138DF68}"/>
          </ac:picMkLst>
        </pc:picChg>
        <pc:picChg chg="add mod">
          <ac:chgData name="Johnson Solanki" userId="d665686e-8d10-4e14-a52d-1eed35eb7849" providerId="ADAL" clId="{059A63FB-1174-467E-8105-F9980F0F6E43}" dt="2024-03-01T03:34:14.407" v="1904" actId="26606"/>
          <ac:picMkLst>
            <pc:docMk/>
            <pc:sldMk cId="1875150109" sldId="261"/>
            <ac:picMk id="7" creationId="{6A652777-DE3C-613A-D71D-237396B6FB84}"/>
          </ac:picMkLst>
        </pc:picChg>
      </pc:sldChg>
      <pc:sldChg chg="new">
        <pc:chgData name="Johnson Solanki" userId="d665686e-8d10-4e14-a52d-1eed35eb7849" providerId="ADAL" clId="{059A63FB-1174-467E-8105-F9980F0F6E43}" dt="2024-03-01T01:19:12.292" v="290" actId="680"/>
        <pc:sldMkLst>
          <pc:docMk/>
          <pc:sldMk cId="263230242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3C44-A63A-85D0-3E64-8DCA9009A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BD154-7A68-65BA-BF8A-D4736CAE1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7E126-4CDB-E8B4-BDB3-BCF3FFBE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03E6-1AC0-4C79-A7C1-469B4A42ACA6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A4F64-50E9-993E-D174-A4D9DA38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06EE8-E5CA-8A71-4898-ADF6BD50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E811-91B6-4821-8B02-E7387F757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53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EC3B-29E7-98D1-A39E-46192956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9EC99-738D-94C0-FC47-B45746FF1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7177D-80BB-B71D-2D02-31A14FCB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03E6-1AC0-4C79-A7C1-469B4A42ACA6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3B4E9-277C-EFE1-81DA-E564F468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63E16-CFFD-E545-7137-62EE24CF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E811-91B6-4821-8B02-E7387F757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164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38564-505B-1D38-3622-E91D845FE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65F17-AEFE-F27B-9F07-21C5764CA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C787C-53DA-9A6E-52BB-69943C22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03E6-1AC0-4C79-A7C1-469B4A42ACA6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BCC5-75AA-B62B-DA36-6BCE494E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505E0-389A-6081-E542-C60F5CFB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E811-91B6-4821-8B02-E7387F757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63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BF50-2A95-D01D-A7A5-FDACF082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B79E9-4186-5531-5E2F-2F978F4CD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8023D-100F-2249-27E6-64AF067C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03E6-1AC0-4C79-A7C1-469B4A42ACA6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FDBA5-2CDA-29FF-578E-B9A88C82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D24FB-8293-4A39-24B2-D101D621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E811-91B6-4821-8B02-E7387F757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76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77B6-F549-1BD0-CDD1-F9BEDEEFA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044B4-B7DC-E9BE-DFA8-26E60E26F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A3E82-3051-3522-12AB-B0B3689F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03E6-1AC0-4C79-A7C1-469B4A42ACA6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E344D-9C95-65DE-EC65-70F6945C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77EE6-F418-937D-6E95-D7EA94A6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E811-91B6-4821-8B02-E7387F757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02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7D2C-444B-5517-D03B-D0EFDBAE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8580-11AA-2C72-35B2-B2BB2B85D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030D9-47E6-2DF8-F158-80A74D322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8E3ED-3AAC-4415-500F-6763FB51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03E6-1AC0-4C79-A7C1-469B4A42ACA6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076CD-1ECD-0EE1-435E-7E2C2F2D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1AFEB-2FEB-937C-B949-E99BE778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E811-91B6-4821-8B02-E7387F757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671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F519-7ED6-85EE-1550-5E97E0FF6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3E81B-4A85-353B-D705-3E91BA591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8B75C-8C3A-E05D-B485-1454630E2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B5ECF-C7CC-4DD6-70EE-7B1EDEF70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499F3-C874-30E9-4537-50F655703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BC65B-F513-C28D-960A-667BD4A1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03E6-1AC0-4C79-A7C1-469B4A42ACA6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9E2566-9461-58A0-63EE-2A9D4CB02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E8C942-9EC5-6D08-C1D8-280A1E14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E811-91B6-4821-8B02-E7387F757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04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6F78-6EAC-55FA-DF3B-3841A6B7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90E22-1527-B285-CC6F-D3B682B7F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03E6-1AC0-4C79-A7C1-469B4A42ACA6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2FF98-D58A-CFB2-CF92-C8ED0B37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4C1F7-9EC2-8504-49F9-6C070D95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E811-91B6-4821-8B02-E7387F757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2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CBC57-3D46-1495-02DE-20999BBE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03E6-1AC0-4C79-A7C1-469B4A42ACA6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01B05-29FC-A2F8-3F91-6658B093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ADE02-C883-833F-908F-EE98219B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E811-91B6-4821-8B02-E7387F757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04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0956-2B8C-D72C-466F-4E203EC0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59B0-04E5-61F4-8E68-2C3739870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2A37D-3A07-4C9C-8392-F6E9F2F20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3333A-C202-BF15-568D-68BF7391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03E6-1AC0-4C79-A7C1-469B4A42ACA6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836B-0D27-E013-250A-2514FD78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3E3B5-EE30-58BE-4FB7-6995CB76F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E811-91B6-4821-8B02-E7387F757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423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4762-6AC3-BC43-311F-185F169E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B3210-A95E-040F-BA3B-FE936C0FF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7FB29-0054-BE10-F386-609595FF0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D56C6-9CDD-B9BE-7F22-498D31DB6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03E6-1AC0-4C79-A7C1-469B4A42ACA6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CDF55-339B-1B37-EE9C-5742E6DA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18D50-4FB1-A9AE-54E1-AD211336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E811-91B6-4821-8B02-E7387F757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176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1D2C6-10DA-4881-BCAE-561E7382D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B534D-DE15-C0CA-6640-A7FD814DC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F010F-3B1E-281D-1D44-FF31A53CC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E03E6-1AC0-4C79-A7C1-469B4A42ACA6}" type="datetimeFigureOut">
              <a:rPr lang="en-CA" smtClean="0"/>
              <a:t>2024-02-29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30116-4A8A-7BD7-4DCA-1AE0ABE57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D6B43-4BD8-77DF-CF3D-6BCDD36B4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1E811-91B6-4821-8B02-E7387F757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35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ustomers.microsoft.com/en-ca/story/1409238264344060426-madrid-government-azure-en-spa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FD052-7709-FD89-C112-0FA1E368F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CA" sz="4800" dirty="0">
                <a:solidFill>
                  <a:srgbClr val="FFFFFF"/>
                </a:solidFill>
              </a:rPr>
              <a:t>Group 9</a:t>
            </a:r>
            <a:br>
              <a:rPr lang="en-CA" sz="4800" dirty="0">
                <a:solidFill>
                  <a:srgbClr val="FFFFFF"/>
                </a:solidFill>
              </a:rPr>
            </a:br>
            <a:r>
              <a:rPr lang="en-CA" sz="4800" dirty="0">
                <a:solidFill>
                  <a:srgbClr val="FFFFFF"/>
                </a:solidFill>
              </a:rPr>
              <a:t>Requirements Analysis For Cloud – INFO8356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166BC-C4C0-EBA2-E7B1-EBB95B99B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Swathi Anil</a:t>
            </a:r>
            <a:endParaRPr lang="en-CA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Neha Yadav</a:t>
            </a:r>
            <a:endParaRPr lang="en-CA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Johnson Solanki (8873024)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472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036FC-478B-182C-8DF6-348C3293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CA" sz="3700"/>
              <a:t>Essential applications that the city of Madrid will migrate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B22C5-CE8B-DC1D-49C8-260D447D8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CA" sz="2400" b="0" i="0" dirty="0">
                <a:effectLst/>
                <a:latin typeface="Söhne"/>
              </a:rPr>
              <a:t>Internal Communications Services</a:t>
            </a:r>
          </a:p>
          <a:p>
            <a:r>
              <a:rPr lang="en-CA" sz="2400" b="0" i="0" dirty="0">
                <a:effectLst/>
                <a:latin typeface="Söhne"/>
              </a:rPr>
              <a:t>Phone-Based Services</a:t>
            </a:r>
          </a:p>
          <a:p>
            <a:r>
              <a:rPr lang="en-CA" sz="2400" b="0" i="0" dirty="0">
                <a:effectLst/>
                <a:latin typeface="Söhne"/>
              </a:rPr>
              <a:t>Tax Management System</a:t>
            </a:r>
          </a:p>
          <a:p>
            <a:r>
              <a:rPr lang="en-CA" sz="2400" b="0" i="0" dirty="0">
                <a:effectLst/>
                <a:latin typeface="Söhne"/>
              </a:rPr>
              <a:t>Human Resources System</a:t>
            </a:r>
          </a:p>
          <a:p>
            <a:r>
              <a:rPr lang="en-CA" sz="2400" b="0" i="0" dirty="0">
                <a:effectLst/>
                <a:latin typeface="Söhne"/>
              </a:rPr>
              <a:t>Citizen Attendance System</a:t>
            </a:r>
          </a:p>
        </p:txBody>
      </p:sp>
      <p:pic>
        <p:nvPicPr>
          <p:cNvPr id="5" name="Picture 4" descr="Metallic spheres connected in mesh">
            <a:extLst>
              <a:ext uri="{FF2B5EF4-FFF2-40B4-BE49-F238E27FC236}">
                <a16:creationId xmlns:a16="http://schemas.microsoft.com/office/drawing/2014/main" id="{04BEB3A2-5E02-F936-89FA-32AB0E1E1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56" r="25307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586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0DB09-DF23-4B55-AA08-F154BC32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Description for each application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A907E6A8-8450-34F6-9F61-5DDD11505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751" y="223936"/>
            <a:ext cx="7442527" cy="6428792"/>
          </a:xfrm>
        </p:spPr>
        <p:txBody>
          <a:bodyPr anchor="ctr"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Internal Communications Services:</a:t>
            </a:r>
            <a:endParaRPr lang="en-US" sz="2400" b="0" i="0" dirty="0">
              <a:effectLst/>
              <a:latin typeface="Söhne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This platform eases communication and collaboration among city employees, which may include messaging, file sharing, and video conferencing.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Söhne"/>
              </a:rPr>
              <a:t>Microsoft Teams is an Azure-based communication and collaboration platform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Söhne"/>
              </a:rPr>
              <a:t>It has high availability and secure channels for sensitive information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Söhne"/>
              </a:rPr>
              <a:t>Phone-Based Services:</a:t>
            </a:r>
            <a:endParaRPr lang="en-US" sz="2400" b="0" i="0" dirty="0">
              <a:effectLst/>
              <a:latin typeface="Söhne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Söhne"/>
              </a:rPr>
              <a:t>Description:</a:t>
            </a:r>
            <a:r>
              <a:rPr lang="en-US" b="0" i="0" dirty="0">
                <a:effectLst/>
                <a:latin typeface="Söhne"/>
              </a:rPr>
              <a:t> Services allowing phone-based interactions with citizens and within the organization.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This service allows phone-based interactions with citizens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Microsoft 365 E5 Business Voice, which is a cloud-based voice solution integrated into Microsoft Teams.</a:t>
            </a:r>
            <a:endParaRPr lang="en-US" b="0" i="0" dirty="0">
              <a:effectLst/>
              <a:latin typeface="Söhne"/>
            </a:endParaRPr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46635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Computer script on a screen">
            <a:extLst>
              <a:ext uri="{FF2B5EF4-FFF2-40B4-BE49-F238E27FC236}">
                <a16:creationId xmlns:a16="http://schemas.microsoft.com/office/drawing/2014/main" id="{45B89CD4-7840-9AAB-76B4-3392EEEF9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41" r="51613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67FEA18-2A47-07BE-8274-580C323CA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151" y="449357"/>
            <a:ext cx="6781800" cy="5980017"/>
          </a:xfrm>
        </p:spPr>
        <p:txBody>
          <a:bodyPr anchor="t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CA" sz="2400" b="1" i="0" dirty="0">
                <a:effectLst/>
                <a:latin typeface="Söhne"/>
              </a:rPr>
              <a:t>Tax Management System:</a:t>
            </a:r>
            <a:endParaRPr lang="en-CA" sz="2400" b="0" i="0" dirty="0">
              <a:effectLst/>
              <a:latin typeface="Söhne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CA" dirty="0">
                <a:latin typeface="Söhne"/>
              </a:rPr>
              <a:t>This system </a:t>
            </a:r>
            <a:r>
              <a:rPr lang="en-US" dirty="0">
                <a:latin typeface="Söhne"/>
              </a:rPr>
              <a:t>manages the city’s tax-related operations, which include</a:t>
            </a:r>
            <a:r>
              <a:rPr lang="en-CA" dirty="0">
                <a:latin typeface="Söhne"/>
              </a:rPr>
              <a:t> billing, collections, and reporting.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Azure SQL Database is a secure and scalable relational database service.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CA" dirty="0">
                <a:latin typeface="Söhne"/>
              </a:rPr>
              <a:t>It provides data security and mandatory compliance with its regulatory standards, which helps process data efficiently.</a:t>
            </a:r>
            <a:endParaRPr lang="en-CA" b="0" i="0" dirty="0"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CA" sz="2400" b="1" i="0" dirty="0">
                <a:effectLst/>
                <a:latin typeface="Söhne"/>
              </a:rPr>
              <a:t>Human Resources System:</a:t>
            </a:r>
            <a:endParaRPr lang="en-CA" sz="2400" b="0" i="0" dirty="0">
              <a:effectLst/>
              <a:latin typeface="Söhne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Söhne"/>
              </a:rPr>
              <a:t>System that handles employee data, payroll, and other HR-related processes.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CA" b="0" i="1" dirty="0">
                <a:effectLst/>
                <a:latin typeface="Söhne"/>
              </a:rPr>
              <a:t>Azure Blob Storage is scalable object storage for data that are unstructured.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CA" b="0" i="1" dirty="0">
                <a:effectLst/>
                <a:latin typeface="Söhne"/>
              </a:rPr>
              <a:t>It has data privacy and compliance with HR regulations, accessibility for remote employees.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083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E39C-A9C4-09CA-B44B-8452A81E5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146" y="336405"/>
            <a:ext cx="5426979" cy="5788169"/>
          </a:xfrm>
        </p:spPr>
        <p:txBody>
          <a:bodyPr anchor="t">
            <a:normAutofit/>
          </a:bodyPr>
          <a:lstStyle/>
          <a:p>
            <a:pPr algn="just"/>
            <a:r>
              <a:rPr lang="en-US" sz="2400" b="1" i="0" dirty="0">
                <a:solidFill>
                  <a:schemeClr val="tx2"/>
                </a:solidFill>
                <a:effectLst/>
                <a:latin typeface="Söhne"/>
              </a:rPr>
              <a:t>Citizen Attendance System:</a:t>
            </a:r>
            <a:endParaRPr lang="en-US" sz="2400" b="0" i="0" dirty="0">
              <a:solidFill>
                <a:schemeClr val="tx2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Söhne"/>
              </a:rPr>
              <a:t>It is a system that tracks citizen interactions and attendance for various city service.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Azure </a:t>
            </a:r>
            <a:r>
              <a:rPr lang="en-US" sz="2400" dirty="0">
                <a:solidFill>
                  <a:schemeClr val="tx2"/>
                </a:solidFill>
                <a:latin typeface="Söhne"/>
              </a:rPr>
              <a:t>Functions is a serverless compute for event-driven applications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2"/>
                </a:solidFill>
                <a:effectLst/>
                <a:latin typeface="Söhne"/>
              </a:rPr>
              <a:t>It helps to process real-time data and do integration with other ci</a:t>
            </a:r>
            <a:r>
              <a:rPr lang="en-US" sz="2400" dirty="0">
                <a:solidFill>
                  <a:schemeClr val="tx2"/>
                </a:solidFill>
                <a:latin typeface="Söhne"/>
              </a:rPr>
              <a:t>ty systems.</a:t>
            </a:r>
            <a:endParaRPr lang="en-CA" sz="2400" dirty="0">
              <a:solidFill>
                <a:schemeClr val="tx2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6A652777-DE3C-613A-D71D-237396B6F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5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F8E1-BDBB-60DB-7D7D-8BFE7E6D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A6F5-62AF-6B24-C815-D6E10953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23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E0D88-F71D-E6D5-4CD1-3657FAC5C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724137"/>
            <a:ext cx="2762885" cy="628413"/>
          </a:xfrm>
        </p:spPr>
        <p:txBody>
          <a:bodyPr anchor="ctr">
            <a:normAutofit fontScale="90000"/>
          </a:bodyPr>
          <a:lstStyle/>
          <a:p>
            <a:r>
              <a:rPr lang="en-CA" sz="48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0D282-A64F-46AC-9D3F-514833A13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352550"/>
            <a:ext cx="9382760" cy="4781313"/>
          </a:xfrm>
        </p:spPr>
        <p:txBody>
          <a:bodyPr anchor="t">
            <a:normAutofit/>
          </a:bodyPr>
          <a:lstStyle/>
          <a:p>
            <a:r>
              <a:rPr lang="en-US" sz="2200" dirty="0"/>
              <a:t>City of Madrid: leveraging technology to provide better services for citizens. (n.d.). Microsoft Customers Stories. Retrieved March 1, 2024, from </a:t>
            </a:r>
            <a:r>
              <a:rPr lang="en-US" sz="2200" dirty="0">
                <a:hlinkClick r:id="rId2"/>
              </a:rPr>
              <a:t>https://customers.microsoft.com/en-ca/story/1409238264344060426-madrid-government-azure-en-spain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‌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126083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ddd393a-e98a-4404-841f-c4becdd925a5}" enabled="0" method="" siteId="{4ddd393a-e98a-4404-841f-c4becdd925a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312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Söhne</vt:lpstr>
      <vt:lpstr>Office Theme</vt:lpstr>
      <vt:lpstr>Group 9 Requirements Analysis For Cloud – INFO8356</vt:lpstr>
      <vt:lpstr>Essential applications that the city of Madrid will migrate</vt:lpstr>
      <vt:lpstr>Description for each application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 Solanki</dc:creator>
  <cp:lastModifiedBy>Johnson Solanki</cp:lastModifiedBy>
  <cp:revision>1</cp:revision>
  <dcterms:created xsi:type="dcterms:W3CDTF">2024-02-29T20:32:51Z</dcterms:created>
  <dcterms:modified xsi:type="dcterms:W3CDTF">2024-03-01T03:54:12Z</dcterms:modified>
</cp:coreProperties>
</file>