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0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1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31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30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97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8036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4658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523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372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287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56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52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7820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56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540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30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52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244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17752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20728" y="1121647"/>
            <a:ext cx="1075054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           SWETHA.S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189663" y="5831317"/>
            <a:ext cx="670560" cy="2071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971676" y="3105838"/>
            <a:ext cx="8924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CNN based image </a:t>
            </a:r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>segmentation 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for semantic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39140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31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94590"/>
            <a:ext cx="235712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119360" y="6591011"/>
            <a:ext cx="67056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3" y="1524000"/>
            <a:ext cx="6248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Project Overview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End Users and Their Needs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Proposed Solution and Value Proposition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The WOW Factor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Modelling Approach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Results and Performance Evaluation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Conclusion and Future Directions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9" y="578797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19360" y="6591011"/>
            <a:ext cx="67056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639254" y="2019300"/>
            <a:ext cx="6209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Traditional image analysis methods struggle to capture the semantic meaning of complex scenes.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Lack of accurate pixel-level </a:t>
            </a:r>
            <a:r>
              <a:rPr lang="en-IN" sz="2400" dirty="0" err="1"/>
              <a:t>labeling</a:t>
            </a:r>
            <a:r>
              <a:rPr lang="en-IN" sz="2400" dirty="0"/>
              <a:t> hinders the ability to differentiate objects and their relationships.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Scalability issues arise when dealing with diverse and large-scale image datasets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19360" y="6591011"/>
            <a:ext cx="67056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639254" y="2647950"/>
            <a:ext cx="7580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Convolutional Neural Networks (CNNs) offer a powerful approach to semantic image segmentation.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By learning hierarchical features from the input image, CNNs can effectively distinguish objects and their boundaries.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Fully convolutional architectures allow for pixel-wise classification, generating a segmentation mask for each image.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39257" y="3262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8385" y="9634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650096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19360" y="6591011"/>
            <a:ext cx="67056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25146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Autonomous </a:t>
            </a:r>
            <a:r>
              <a:rPr lang="en-IN" sz="2400" dirty="0" smtClean="0"/>
              <a:t>Vehicles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Medical </a:t>
            </a:r>
            <a:r>
              <a:rPr lang="en-IN" sz="2400" dirty="0" smtClean="0"/>
              <a:t>Imaging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Robotics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Content </a:t>
            </a:r>
            <a:r>
              <a:rPr lang="en-IN" sz="2400" dirty="0" smtClean="0"/>
              <a:t>Creation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Visual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00385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8" y="5086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584819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058400" y="6591011"/>
            <a:ext cx="67056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4325" y="7038975"/>
            <a:ext cx="2143125" cy="200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3491" y="2390775"/>
            <a:ext cx="109861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2400" dirty="0"/>
              <a:t>Our </a:t>
            </a:r>
            <a:r>
              <a:rPr lang="en-US" sz="2400" dirty="0" smtClean="0"/>
              <a:t>solution utilizes </a:t>
            </a:r>
            <a:r>
              <a:rPr lang="en-US" sz="2400" dirty="0"/>
              <a:t>state-of-the-art CNN architectures trained on large datasets to perform image segmentation and semantic understanding tasks. By accurately identifying objects and their contexts within images, our system enhances decision-making processes and enables more effective utilization of visual data. The value proposition lies in improved efficiency, accuracy, and scalability compared to traditional methods, leading to enhanced performance </a:t>
            </a:r>
            <a:r>
              <a:rPr lang="en-US" sz="2400" dirty="0">
                <a:latin typeface="Calibri" panose="020F0502020204030204" pitchFamily="34" charset="0"/>
              </a:rPr>
              <a:t>across</a:t>
            </a:r>
            <a:r>
              <a:rPr lang="en-US" sz="2400" dirty="0"/>
              <a:t> diverse applications.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7" y="58959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331667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419" y="24384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solution incorporates novel attention mechanisms and multi-scale feature fusion techniques, enabling the model to capture intricate details and contextual information crucial for </a:t>
            </a:r>
            <a:r>
              <a:rPr lang="en-US" sz="2400" dirty="0" smtClean="0"/>
              <a:t>accurate segmentation </a:t>
            </a:r>
            <a:r>
              <a:rPr lang="en-US" sz="2400" dirty="0"/>
              <a:t>and semantic understanding. Additionally, our system offers real-time processing capabilities, facilitating rapid analysis of large volumes of visual data.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0" y="114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1" y="5052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7" y="58959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5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6875" y="2019320"/>
            <a:ext cx="8924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employ a deep learning pipeline consisting of pre-processing steps, followed by a CNN-based architecture such as U-Net or </a:t>
            </a:r>
            <a:r>
              <a:rPr lang="en-US" sz="2800" dirty="0" err="1"/>
              <a:t>DeepLab</a:t>
            </a:r>
            <a:r>
              <a:rPr lang="en-US" sz="2800" dirty="0"/>
              <a:t> for segmentation and classification tasks. Transfer learning techniques may be utilized to adapt the model to specific domains or datasets, further improving performance.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6858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RESULT</a:t>
            </a:r>
            <a:endParaRPr lang="en-IN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209800"/>
            <a:ext cx="1043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conclusion our CNN based image segmentation and semantic understanding approach offer a robust solution to complex visual analysis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tasks,with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boards implication for industry ranging from transport and healthcare to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environmentak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monitoring and beyond.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1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Trebuchet MS</vt:lpstr>
      <vt:lpstr>Wingdings</vt:lpstr>
      <vt:lpstr>Wingdings 3</vt:lpstr>
      <vt:lpstr>Ion</vt:lpstr>
      <vt:lpstr>           SWETHA.S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SWETHA S</dc:title>
  <dc:creator>3pitit244</dc:creator>
  <cp:lastModifiedBy>MY PC</cp:lastModifiedBy>
  <cp:revision>12</cp:revision>
  <dcterms:created xsi:type="dcterms:W3CDTF">2024-04-01T07:18:41Z</dcterms:created>
  <dcterms:modified xsi:type="dcterms:W3CDTF">2024-04-01T15:45:42Z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