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9E85ACE-CB13-4542-8488-B465C6E4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Profit Analysis Dashboard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ie Chart">
            <a:extLst>
              <a:ext uri="{FF2B5EF4-FFF2-40B4-BE49-F238E27FC236}">
                <a16:creationId xmlns:a16="http://schemas.microsoft.com/office/drawing/2014/main" xmlns="" id="{8DFA2A43-E5CA-46D2-93B0-7EBEF8835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87" y="790575"/>
            <a:ext cx="10944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- Profit Analysis">
            <a:extLst>
              <a:ext uri="{FF2B5EF4-FFF2-40B4-BE49-F238E27FC236}">
                <a16:creationId xmlns:a16="http://schemas.microsoft.com/office/drawing/2014/main" xmlns="" id="{F65AA882-A626-47E3-99A7-A66847A6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25285"/>
            <a:ext cx="12192000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FFC96F0E-01AA-4572-B834-AA20BFAE1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0" y="1643062"/>
            <a:ext cx="1333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By Markets">
            <a:extLst>
              <a:ext uri="{FF2B5EF4-FFF2-40B4-BE49-F238E27FC236}">
                <a16:creationId xmlns:a16="http://schemas.microsoft.com/office/drawing/2014/main" xmlns="" id="{34699518-9AD4-4EEA-B437-739451BF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87" y="1428750"/>
            <a:ext cx="1102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">
            <a:extLst>
              <a:ext uri="{FF2B5EF4-FFF2-40B4-BE49-F238E27FC236}">
                <a16:creationId xmlns:a16="http://schemas.microsoft.com/office/drawing/2014/main" xmlns="" id="{0866E879-EEF0-4ABB-AF29-58084284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3475" y="2576512"/>
            <a:ext cx="2305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nth">
            <a:extLst>
              <a:ext uri="{FF2B5EF4-FFF2-40B4-BE49-F238E27FC236}">
                <a16:creationId xmlns:a16="http://schemas.microsoft.com/office/drawing/2014/main" xmlns="" id="{7CDA8C69-6654-4A38-BEA4-B501FA69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7475" y="2900362"/>
            <a:ext cx="6877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fit">
            <a:extLst>
              <a:ext uri="{FF2B5EF4-FFF2-40B4-BE49-F238E27FC236}">
                <a16:creationId xmlns:a16="http://schemas.microsoft.com/office/drawing/2014/main" xmlns="" id="{54D69BEB-3047-414C-A8DB-0BCF33489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2776537"/>
            <a:ext cx="762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fit Margin By Markets">
            <a:extLst>
              <a:ext uri="{FF2B5EF4-FFF2-40B4-BE49-F238E27FC236}">
                <a16:creationId xmlns:a16="http://schemas.microsoft.com/office/drawing/2014/main" xmlns="" id="{49FEFBC0-4DDE-4464-8A14-1FF96B73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87" y="1428750"/>
            <a:ext cx="1102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fit Trend">
            <a:extLst>
              <a:ext uri="{FF2B5EF4-FFF2-40B4-BE49-F238E27FC236}">
                <a16:creationId xmlns:a16="http://schemas.microsoft.com/office/drawing/2014/main" xmlns="" id="{F9566C50-B1CD-4A0C-8685-BC7C6AC1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2100" y="528637"/>
            <a:ext cx="90678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ustomer Table">
            <a:extLst>
              <a:ext uri="{FF2B5EF4-FFF2-40B4-BE49-F238E27FC236}">
                <a16:creationId xmlns:a16="http://schemas.microsoft.com/office/drawing/2014/main" xmlns="" id="{480E440A-BCC9-4699-BDDC-9E94B4F37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3581" y="0"/>
            <a:ext cx="3444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Custom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Profit Analysis Dashboard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 Dashboard</dc:title>
  <dc:creator/>
  <cp:lastModifiedBy>HP</cp:lastModifiedBy>
  <cp:revision>1</cp:revision>
  <dcterms:created xsi:type="dcterms:W3CDTF">2023-10-29T16:46:41Z</dcterms:created>
  <dcterms:modified xsi:type="dcterms:W3CDTF">2023-10-29T16:48:07Z</dcterms:modified>
</cp:coreProperties>
</file>