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29-Oct-23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29-Oct-23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29-Oct-23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29-Oct-23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29-Oct-23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29-Oct-23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29-Oct-23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2742E995-15E0-4966-80D5-C49E03018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Revenue Analysis Dashboard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Month">
            <a:extLst>
              <a:ext uri="{FF2B5EF4-FFF2-40B4-BE49-F238E27FC236}">
                <a16:creationId xmlns:a16="http://schemas.microsoft.com/office/drawing/2014/main" xmlns="" id="{4CC591C9-88C5-42A7-AD13-1956C6033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57475" y="2981325"/>
            <a:ext cx="68770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Dashboard 1">
            <a:extLst>
              <a:ext uri="{FF2B5EF4-FFF2-40B4-BE49-F238E27FC236}">
                <a16:creationId xmlns:a16="http://schemas.microsoft.com/office/drawing/2014/main" xmlns="" id="{C51672FF-51AA-41AB-AE93-F3767044A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7250" y="690562"/>
            <a:ext cx="104775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evenue">
            <a:extLst>
              <a:ext uri="{FF2B5EF4-FFF2-40B4-BE49-F238E27FC236}">
                <a16:creationId xmlns:a16="http://schemas.microsoft.com/office/drawing/2014/main" xmlns="" id="{F113FCEC-F919-4309-9FCF-106CA4DFB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29250" y="1885950"/>
            <a:ext cx="13335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Quantity">
            <a:extLst>
              <a:ext uri="{FF2B5EF4-FFF2-40B4-BE49-F238E27FC236}">
                <a16:creationId xmlns:a16="http://schemas.microsoft.com/office/drawing/2014/main" xmlns="" id="{DD510416-EF27-4655-8891-65C3468DA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29250" y="1966912"/>
            <a:ext cx="13335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Revenue By Markets">
            <a:extLst>
              <a:ext uri="{FF2B5EF4-FFF2-40B4-BE49-F238E27FC236}">
                <a16:creationId xmlns:a16="http://schemas.microsoft.com/office/drawing/2014/main" xmlns="" id="{9D0D360E-70AC-49F6-91D7-55DC3C2CE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66850" y="1428750"/>
            <a:ext cx="92583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ales Quantity By Markets">
            <a:extLst>
              <a:ext uri="{FF2B5EF4-FFF2-40B4-BE49-F238E27FC236}">
                <a16:creationId xmlns:a16="http://schemas.microsoft.com/office/drawing/2014/main" xmlns="" id="{718277AC-F478-451C-8D17-06728A8EE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66850" y="1028700"/>
            <a:ext cx="92583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op 5 Customers">
            <a:extLst>
              <a:ext uri="{FF2B5EF4-FFF2-40B4-BE49-F238E27FC236}">
                <a16:creationId xmlns:a16="http://schemas.microsoft.com/office/drawing/2014/main" xmlns="" id="{5F6CFD8C-3A37-44C4-88FC-320B10B49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66850" y="2205037"/>
            <a:ext cx="92583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op 5 Products">
            <a:extLst>
              <a:ext uri="{FF2B5EF4-FFF2-40B4-BE49-F238E27FC236}">
                <a16:creationId xmlns:a16="http://schemas.microsoft.com/office/drawing/2014/main" xmlns="" id="{4BC7950F-C8A8-422B-B64C-8B7797F09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66850" y="2205037"/>
            <a:ext cx="92583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Revenue By Year">
            <a:extLst>
              <a:ext uri="{FF2B5EF4-FFF2-40B4-BE49-F238E27FC236}">
                <a16:creationId xmlns:a16="http://schemas.microsoft.com/office/drawing/2014/main" xmlns="" id="{8F6D1F8F-EE0B-4FEF-8AF2-900DEDA5A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28812" y="447675"/>
            <a:ext cx="833437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Year">
            <a:extLst>
              <a:ext uri="{FF2B5EF4-FFF2-40B4-BE49-F238E27FC236}">
                <a16:creationId xmlns:a16="http://schemas.microsoft.com/office/drawing/2014/main" xmlns="" id="{41B104DD-80AD-4B1B-AE82-FD1F93863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43475" y="2738437"/>
            <a:ext cx="23050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Custom</PresentationFormat>
  <Paragraphs>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Revenue Analysis Dashboard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Revenue Analysis Dashboard</dc:title>
  <dc:creator/>
  <cp:lastModifiedBy>HP</cp:lastModifiedBy>
  <cp:revision>1</cp:revision>
  <dcterms:created xsi:type="dcterms:W3CDTF">2023-10-29T11:11:47Z</dcterms:created>
  <dcterms:modified xsi:type="dcterms:W3CDTF">2023-10-29T16:38:30Z</dcterms:modified>
</cp:coreProperties>
</file>