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C8DB-026E-E1C9-8AF4-72D05E52E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C62D-01F3-3409-8626-8449F9AA8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8105-8578-155B-81D5-E3E75174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7DD5-2329-E3A3-1825-A01C1DCF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B2CE-40CB-D090-3DC6-D5F9F072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B7EA-253B-7E58-F768-62BA61E7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DE7B3-F90F-771D-EAD6-9388BAFC5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CCD9-5B9C-D513-43AE-00E26564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FE73C-2C30-784F-DD0E-1D433FB1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7946-1F64-AEC8-2334-56430EB5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FC2B1-FE55-9897-343D-2D9CB45CD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212C-58BD-30D8-59A5-1750B5FBB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15DE-ACB2-D4DB-7645-70CB71C6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64DF-316C-8E60-A7B0-707B125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6EDE3-50AD-BAAE-E2F5-7AE03C29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377-04C8-168B-55B3-834440C8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0A1A-5A3C-8CB5-B09B-092EBEEC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77679-CD1E-6747-9628-E8D494B7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B775-A1BF-4E05-3098-9DAFEAC41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2B541-1412-6E01-1F9B-A7494E6E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A61E-FE3F-4BBF-CA78-1C8A550E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5647-E12E-C03C-FEC4-9ACD751D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89CA-284C-DD4C-5B13-8A5332A0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8844-8DD6-0C9A-2F19-6206A017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436F-F5A1-A64E-217F-8FA3720E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6DFC-ED02-E0FC-9B23-4A1B8AE5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911A6-F783-F8EB-7E2D-16B4DD863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B27F7-1E0C-5971-E25D-29C1EBDE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ECF7D-869F-3071-CD20-54C94AD2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4A389-B12B-2443-D66F-FFA4AC74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3FA6-8429-9227-6C92-292C3BCB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8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C0FA-ADA7-1609-F990-3B8E6F87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FF2EA-78C5-D531-6A6E-41ACE793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AED1B-78D3-F9E2-E16A-95B62B47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47C5C-F94F-A6B3-8D2F-D1BC84CD4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0D672-3269-94A7-031E-BA24A501C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223DC-CBE5-FC16-CD80-5EA8C8CA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368EE-CC80-60B1-306B-5656F0A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850B7-22CB-3DFB-AD4B-39600A9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9A0D-DB75-E7FE-BD8D-30AE7E5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AB12F-8802-77CE-7794-5D3A678A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9B572-A5E5-21A7-E4DF-300498FE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E4709-1FAC-EAD5-29F2-14F495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8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F1014-4F75-339B-167A-DD230C4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6C812-2CA7-9127-BABF-E64990E2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9F2BB-5ACA-2F53-5CEB-5CE1061B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3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285E-3D50-2BA6-D30B-A2985C88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1D40-793C-6358-907F-B46B9DF8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B5706-EFF0-96E6-25B3-D56036A1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7EB0-14C3-E940-EFE4-664D41B4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F164-5F5D-6346-5E8B-8D8ECC16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645DD-9AA2-B1D4-364B-AA87A954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6080-66DE-69C6-91BD-DAC4A84F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03A95-11E0-7790-D1C9-31D3DB85E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8323B-E4DB-DC12-EAAA-054D2A10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5AF0-8597-047C-917C-BD7E96E3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698A-8BF2-DAB1-2815-066D9CD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EBA60-8985-77FA-66E9-6127D0B2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14648-4B2F-A329-C5CB-B59AC182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2D71-8D28-7F5C-190E-7A279D65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3B39-78BC-D707-50F4-BD0762F05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8B640-F842-4A86-876A-CF4652481364}" type="datetimeFigureOut">
              <a:rPr lang="en-US" smtClean="0"/>
              <a:t>11-Apr-24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E742-1B5A-296F-BBCD-F7E3F36C8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97DF-60DA-365C-D282-B55AD1A55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57102-DDD7-48CA-9249-7DA02337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list.fu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A5A5B-A242-8986-85C1-BBD90599A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20AA-DCA9-ED4A-F752-CFC3F7F3B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13 April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95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B2BFA-0103-5187-91C3-40E06CA0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62" y="830743"/>
            <a:ext cx="7499276" cy="4494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16C809-2F66-DDA6-E59A-CB77CAD17FAD}"/>
              </a:ext>
            </a:extLst>
          </p:cNvPr>
          <p:cNvSpPr txBox="1"/>
          <p:nvPr/>
        </p:nvSpPr>
        <p:spPr>
          <a:xfrm>
            <a:off x="3076575" y="565792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https://apilist.fun/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ted-radio-image-0083 - Bungalower">
            <a:extLst>
              <a:ext uri="{FF2B5EF4-FFF2-40B4-BE49-F238E27FC236}">
                <a16:creationId xmlns:a16="http://schemas.microsoft.com/office/drawing/2014/main" id="{BA0F42F4-89FC-A4B0-E213-9DD674109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058" y="1190848"/>
            <a:ext cx="5450767" cy="41098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v Remote Control Stock Photo 123276199 | Shutterstock">
            <a:extLst>
              <a:ext uri="{FF2B5EF4-FFF2-40B4-BE49-F238E27FC236}">
                <a16:creationId xmlns:a16="http://schemas.microsoft.com/office/drawing/2014/main" id="{B003CD36-B166-E2F2-5D73-C14D2B566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8"/>
          <a:stretch/>
        </p:blipFill>
        <p:spPr bwMode="auto">
          <a:xfrm>
            <a:off x="9184449" y="1149332"/>
            <a:ext cx="2443605" cy="17403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ktop Digital Alarm Clock">
            <a:extLst>
              <a:ext uri="{FF2B5EF4-FFF2-40B4-BE49-F238E27FC236}">
                <a16:creationId xmlns:a16="http://schemas.microsoft.com/office/drawing/2014/main" id="{AC081E51-3120-535D-D223-1871F2D5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4449" y="3032163"/>
            <a:ext cx="2443605" cy="24436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5D6C5-25B1-7BE1-9419-48E4642F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Interface</a:t>
            </a:r>
          </a:p>
        </p:txBody>
      </p:sp>
    </p:spTree>
    <p:extLst>
      <p:ext uri="{BB962C8B-B14F-4D97-AF65-F5344CB8AC3E}">
        <p14:creationId xmlns:p14="http://schemas.microsoft.com/office/powerpoint/2010/main" val="151731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D2990-04DB-0BA2-924E-B93C5B0D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FEF952-1461-6E62-FC5B-3A0EDA24B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3003" y="643466"/>
            <a:ext cx="670932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1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EEE41-D023-8102-9991-BA628AC9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 libaries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1AA9-566D-2F7A-3430-6F7D06E9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786270"/>
            <a:ext cx="11172669" cy="4777191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Requests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simple, elegant HTTP library for Python, enabling you to send HTTP/1.1 requests.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Flask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micro web framework for building APIs in Python. It's lightweight and easy to use.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Django Rest Framework (DRF)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powerful and flexible toolkit for building Web APIs in Django.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 err="1">
                <a:effectLst/>
                <a:highlight>
                  <a:srgbClr val="FFFFFF"/>
                </a:highlight>
                <a:latin typeface="Söhne"/>
              </a:rPr>
              <a:t>FastAPI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modern, fast (high-performance) web framework for building APIs with Python 3.7+.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Tornado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Python web framework and asynchronous networking library, suitable for long-lived connections and high-performance requirements.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Falcon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minimalist WSGI library for building speedy web APIs and app backends.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Pyramid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web framework aimed at taking small web apps into big web apps.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AIOHTTP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Python </a:t>
            </a:r>
            <a:r>
              <a:rPr lang="en-US" sz="2900" b="0" i="0" dirty="0" err="1">
                <a:effectLst/>
                <a:highlight>
                  <a:srgbClr val="FFFFFF"/>
                </a:highlight>
                <a:latin typeface="Söhne"/>
              </a:rPr>
              <a:t>asyncio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-based HTTP client/server framework.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>
                <a:effectLst/>
                <a:highlight>
                  <a:srgbClr val="FFFFFF"/>
                </a:highlight>
                <a:latin typeface="Söhne"/>
              </a:rPr>
              <a:t>Bottle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fast, simple and lightweight WSGI micro web-framework for Python.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900" b="1" i="0" dirty="0" err="1">
                <a:effectLst/>
                <a:highlight>
                  <a:srgbClr val="FFFFFF"/>
                </a:highlight>
                <a:latin typeface="Söhne"/>
              </a:rPr>
              <a:t>Sanic</a:t>
            </a:r>
            <a:r>
              <a:rPr lang="en-US" sz="2900" b="0" i="0" dirty="0">
                <a:effectLst/>
                <a:highlight>
                  <a:srgbClr val="FFFFFF"/>
                </a:highlight>
                <a:latin typeface="Söhne"/>
              </a:rPr>
              <a:t>: A web server and web framework that's written to be fast.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523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73ED6-972D-89DF-1E4A-7F15C0D9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/>
              <a:t>Remote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8DB5-7D86-1A36-942F-FDE1069B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3" y="1850065"/>
            <a:ext cx="5124586" cy="449701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Twitter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Access Twitter's data and functionality, like tweets, posting, searching, and user info.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Google Maps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Embed maps, get directions, search places, and perform geocoding.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GitHub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Interact with repositories, issues, pull requests, users, and more.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Stripe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Integrate with Stripe's payment processing for transactions and subscriptions.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YouTube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Manage videos, metadata, search, and user accounts.</a:t>
            </a:r>
          </a:p>
          <a:p>
            <a:pPr>
              <a:buFont typeface="+mj-lt"/>
              <a:buAutoNum type="arabicPeriod"/>
            </a:pPr>
            <a:r>
              <a:rPr lang="en-US" sz="1800" b="1" i="0" dirty="0" err="1">
                <a:effectLst/>
                <a:highlight>
                  <a:srgbClr val="FFFFFF"/>
                </a:highlight>
                <a:latin typeface="Söhne"/>
              </a:rPr>
              <a:t>OpenWeatherMap</a:t>
            </a: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Retrieve weather forecast and current weather data globally.</a:t>
            </a:r>
          </a:p>
          <a:p>
            <a:pPr>
              <a:buFont typeface="+mj-lt"/>
              <a:buAutoNum type="arabicPeriod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Söhne"/>
              </a:rPr>
              <a:t>Twilio API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öhne"/>
              </a:rPr>
              <a:t>: Integrate messaging, voice, and video communication features into applications.</a:t>
            </a: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4A229-870E-37BD-2391-00F81727D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3" r="12922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261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54B4-C259-628C-5EB2-78794D66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web works?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30D59-D4D7-6653-C0DB-9BB730774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598" y="1560616"/>
            <a:ext cx="9538956" cy="4932259"/>
          </a:xfrm>
        </p:spPr>
      </p:pic>
    </p:spTree>
    <p:extLst>
      <p:ext uri="{BB962C8B-B14F-4D97-AF65-F5344CB8AC3E}">
        <p14:creationId xmlns:p14="http://schemas.microsoft.com/office/powerpoint/2010/main" val="25483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681A-36E6-9D0D-F9BB-9A94596B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509A-0C0A-D90C-F480-9B499A58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C6CAB-34A8-0448-D315-9FC642621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04812"/>
            <a:ext cx="105822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9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DAC8-B0B6-00AD-700C-C3CD99B1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REST API is an API that follows the principles of REST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0A2F-21B1-100E-FA06-8497F727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57" y="1488670"/>
            <a:ext cx="4191886" cy="47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1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85D0D-88B3-E623-122E-62BCEAD2C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2116084"/>
            <a:ext cx="4616434" cy="244671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8CF2481-BF76-8134-36EF-B5755B93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143473"/>
            <a:ext cx="4644528" cy="23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5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304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Söhne</vt:lpstr>
      <vt:lpstr>Office Theme</vt:lpstr>
      <vt:lpstr>APIs</vt:lpstr>
      <vt:lpstr>What is Interface</vt:lpstr>
      <vt:lpstr>GUI</vt:lpstr>
      <vt:lpstr>Python libaries</vt:lpstr>
      <vt:lpstr>Remote APIs</vt:lpstr>
      <vt:lpstr>How web works?</vt:lpstr>
      <vt:lpstr>PowerPoint Presentation</vt:lpstr>
      <vt:lpstr>REST API is an API that follows the principles of REST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</dc:title>
  <dc:creator>Sweatha Palani</dc:creator>
  <cp:lastModifiedBy>Sweatha Palani</cp:lastModifiedBy>
  <cp:revision>1</cp:revision>
  <dcterms:created xsi:type="dcterms:W3CDTF">2024-04-12T02:41:59Z</dcterms:created>
  <dcterms:modified xsi:type="dcterms:W3CDTF">2024-04-13T04:07:50Z</dcterms:modified>
</cp:coreProperties>
</file>