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09C5-B0D8-A2D8-899C-9E118F85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8363-D344-308A-EA82-A137D4B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FCD9-91C1-6311-909C-BF54F655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1084-8197-2535-CB1C-498F3F3E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B06-FED4-4842-324E-81BC9C8F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EBC7-EF1F-CC21-FCBF-5DEC6DF8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675E0-B5DE-B257-40C0-E19486369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E8DF-4471-9215-7FC9-4856E5D3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366D-8A44-3338-5C70-931EF5C6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0BFA-B148-95B7-AFFD-F9095328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88FE5-A69C-30F0-3084-236CB336E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CE80-370A-BE69-6110-CCCB82177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0FE6-3191-56A2-0C8A-AB5C14D1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7AE1-549F-10AB-27FB-C3C2CCED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A9D5-FC9B-BB3B-10AE-40E7654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BA2-27C8-0E0E-7086-9EB3998D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E8BA-00AB-89AB-555C-3AE9DBD6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6708-3500-45BF-FDC2-9A46E78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E172-D135-7FEE-319E-DD0A6297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0920-72C6-7196-6377-DDCCC252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8A9-4381-6092-34AA-2C24E485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2869-9378-BC97-B13E-EB1E86B9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D497-AA4B-D818-AFC5-1829EEE0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870B-34C1-55F5-6456-125D550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F1F3-E9AE-8790-68B0-C89DC10A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0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F11E-84B2-1E6B-DABD-F8FE014F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C412-A2DD-F487-A24F-4F689387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B0E8-1448-CE96-1B6E-A89063B7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BED4D-5630-EFF6-7FE3-0754775C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0F65-73CC-B34F-D781-851CA8D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C3C3-5ABA-2079-FFDB-77B4540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5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49A-1CF4-E477-5BA0-D660803D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AB82-812D-E92F-F407-464DEE95E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F40E-83FA-FD3F-6D55-7F9B4DC3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F11B-EBE8-4149-F1E5-1A8406D79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08954-65BC-B692-325C-C3771FAD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E3BC2-8386-4A2A-10E3-77406D63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11BD9-8573-FE17-12E5-13998E5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4F97B-40D6-3FF6-6AF4-3FBF21CE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2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68D8-7372-4A56-0ED4-1F387110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81D6F-6474-A6E1-625C-7842BA25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99C80-F655-1338-72B3-0CBE78DE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DE984-6E3F-1625-2631-A98457A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0341F-97BA-284E-B004-8DEDC18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D5A82-2CDC-65C4-19D3-3849A0C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38454-5CD8-6546-67E4-B7F22F45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7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E65B-CDE2-491C-D0C9-528F4627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8E86-DEB5-2122-7882-CACF90FB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D8FB-3DBA-DD5F-A8A0-31AE0ACF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0D4D-6FC9-4421-ACB1-F04F9BA4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74D0C-3101-C20B-2E5B-4F488F74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73DF-9CAC-5B6B-5832-67FB64D3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C769-3B01-BB04-E576-9FE1100E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898C-60F7-1DCF-CCF8-3ED6772EC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DD754-5278-1264-979E-B5A54D19E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C7A8E-C2F1-8425-ACF9-D1ED204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FF913-FE7A-4232-BCB7-AD12CDD6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F421B-9962-7ADA-1198-C438226B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3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0E1EA-20B5-4338-9125-1BFA67B8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B8AB-48B0-202D-A3BF-306DA941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3596-4206-4F73-F6DC-813DFF9A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BEC05-B8A9-4AA1-83A1-40302589C80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B7FE-DEEE-AB8A-8959-54634CD9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BDB1-5BC5-260E-340C-8E950A7E0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3B6AE-752D-478A-B7AF-93948C794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2DD8-FB80-86E6-AED4-83CB32199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EFE19-5E62-A339-95E1-4B51CC1A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7571" y="3634696"/>
            <a:ext cx="2340429" cy="1655762"/>
          </a:xfrm>
        </p:spPr>
        <p:txBody>
          <a:bodyPr/>
          <a:lstStyle/>
          <a:p>
            <a:r>
              <a:rPr lang="en-US" dirty="0"/>
              <a:t>SWEATHA S</a:t>
            </a:r>
          </a:p>
          <a:p>
            <a:r>
              <a:rPr lang="en-US" dirty="0"/>
              <a:t>EMP ID: 4398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35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D149-2454-7F40-79C0-3D7D096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81F8-8F76-64CC-BBE4-872BE249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for employees exit:</a:t>
            </a:r>
          </a:p>
          <a:p>
            <a:pPr marL="0" indent="0">
              <a:buNone/>
            </a:pPr>
            <a:r>
              <a:rPr lang="en-US" dirty="0"/>
              <a:t>Can be bonus being 0% and annual salary being less and director is the most common job title exiting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42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C770-7753-7A8B-8207-F7C522E1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56A0-A421-C804-C111-EF9785C7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resources is more diverse in terms of ethnicity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5DB1-3ADF-AB22-1A23-494565E8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75" y="3429000"/>
            <a:ext cx="3759393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9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D511-FA37-9743-6428-6CB0E65C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DF78-BB25-A534-29B5-A991BE27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increase in the number of hires over the past few years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EF477-D35B-C1EB-438F-6A143774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87" y="2646052"/>
            <a:ext cx="3130711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7563-22FC-0D21-97BD-5F1A2840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ETHNICITY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989D2-3E47-D473-5369-2F20A511C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86" y="2226444"/>
            <a:ext cx="4251410" cy="35198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3572-760B-32A1-0D5A-3C6EF293AFFE}"/>
              </a:ext>
            </a:extLst>
          </p:cNvPr>
          <p:cNvSpPr txBox="1"/>
          <p:nvPr/>
        </p:nvSpPr>
        <p:spPr>
          <a:xfrm>
            <a:off x="947057" y="1937657"/>
            <a:ext cx="5399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pivot table has been created to provide the gender wise distribution of ethnicity.</a:t>
            </a:r>
          </a:p>
          <a:p>
            <a:endParaRPr lang="en-US" dirty="0"/>
          </a:p>
          <a:p>
            <a:r>
              <a:rPr lang="en-US" dirty="0"/>
              <a:t>It is observed that Asian people dominate in both females and males. And the people belonging to Black ethnicity are least in number in both gender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24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2017-B42F-C8F0-AC6F-5143DEA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DDBD-B547-EC69-603F-42F039F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E92E-DAB1-89CF-99E3-67C65A6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OF DEPARTMENTS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763D-3037-F38A-2232-17E95983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Yes, there is a significant difference in average salary between marketing and IT of around 30000.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B3CFE-36E5-14B1-2C47-051FD276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72" y="2031719"/>
            <a:ext cx="4737107" cy="29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F2D-381D-2711-5275-99EDFACD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7C61-B161-7514-5E80-8F444E61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The country having highest number of employees is United states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1B435-F536-E0CB-0A51-EBF8C4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92" y="3912283"/>
            <a:ext cx="3840604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592-77CC-11B9-DDF2-E649CB0A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1F4E-0B97-CAB5-F4D2-CD6F39CF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range among employees is 40 – 49.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12B7-31F7-0877-C729-1CFF538F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82" y="3429000"/>
            <a:ext cx="2654436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E9CD-6F61-0C52-E491-4406C9D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9FD6-E0EA-579A-F848-7E74E968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bonus given to employees is 8.86%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6E2D-82EA-EA4F-B5FF-D302FC6F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03" y="4001294"/>
            <a:ext cx="2082907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60FE-CC3B-879D-FD8A-1993CF77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1EDD-F04A-66AC-864B-AB0EA324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occurs most frequently in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89161-8E4B-3DFB-2D22-DFB273B6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78" y="2432163"/>
            <a:ext cx="4311872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8AFA-8D07-00EE-D171-7C1A7A3A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63477-B57C-3569-602B-274D8BFC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26" y="1393158"/>
            <a:ext cx="3410125" cy="3759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FA594-12E6-1202-112D-0838EFC4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89" y="1393158"/>
            <a:ext cx="3054507" cy="384829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0C8AEE6-765D-3D71-5A5C-787BEBDB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A7C72-51AD-B240-4884-012109716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036" y="1495325"/>
            <a:ext cx="2463927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4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INTERNAL ASSESSMENT</vt:lpstr>
      <vt:lpstr>GENDER AND ETHNICITY DISTRIBUTION</vt:lpstr>
      <vt:lpstr>Q2</vt:lpstr>
      <vt:lpstr>AVERAGE SALARIES OF DEPARTMENTS</vt:lpstr>
      <vt:lpstr>Q 4</vt:lpstr>
      <vt:lpstr>Q 5</vt:lpstr>
      <vt:lpstr>Q 6</vt:lpstr>
      <vt:lpstr>7</vt:lpstr>
      <vt:lpstr>8</vt:lpstr>
      <vt:lpstr>8</vt:lpstr>
      <vt:lpstr>9</vt:lpstr>
      <vt:lpstr>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</dc:title>
  <dc:creator>Sweatha S</dc:creator>
  <cp:lastModifiedBy>Sweatha S</cp:lastModifiedBy>
  <cp:revision>3</cp:revision>
  <dcterms:created xsi:type="dcterms:W3CDTF">2024-03-29T04:22:56Z</dcterms:created>
  <dcterms:modified xsi:type="dcterms:W3CDTF">2024-03-29T06:10:42Z</dcterms:modified>
</cp:coreProperties>
</file>