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5ED-C52D-46F1-7A3E-3F4A004C7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SALES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A5E00-E024-635E-2DFD-1F3A98F4F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963899"/>
          </a:xfrm>
        </p:spPr>
        <p:txBody>
          <a:bodyPr>
            <a:noAutofit/>
          </a:bodyPr>
          <a:lstStyle/>
          <a:p>
            <a:r>
              <a:rPr lang="en-US" sz="1800" dirty="0"/>
              <a:t>Presented by</a:t>
            </a:r>
          </a:p>
          <a:p>
            <a:r>
              <a:rPr lang="en-US" sz="1800" dirty="0" err="1"/>
              <a:t>A.Kavipriya</a:t>
            </a:r>
            <a:endParaRPr lang="en-US" sz="1800" dirty="0"/>
          </a:p>
          <a:p>
            <a:r>
              <a:rPr lang="en-US" sz="1800" dirty="0" err="1"/>
              <a:t>J.L.Manovathi</a:t>
            </a:r>
            <a:endParaRPr lang="en-US" sz="1800" dirty="0"/>
          </a:p>
          <a:p>
            <a:r>
              <a:rPr lang="en-US" sz="1800" dirty="0" err="1"/>
              <a:t>G.Priyadharshini</a:t>
            </a:r>
            <a:endParaRPr lang="en-US" sz="1800" dirty="0"/>
          </a:p>
          <a:p>
            <a:r>
              <a:rPr lang="en-US" sz="1800" dirty="0" err="1"/>
              <a:t>B.Sweatha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96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550C-417B-1AF9-8A7E-85AC2DA9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F46A-AA25-4EC0-B9AB-7480D20E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97" y="2488407"/>
            <a:ext cx="7856460" cy="3616366"/>
          </a:xfrm>
        </p:spPr>
        <p:txBody>
          <a:bodyPr>
            <a:normAutofit/>
          </a:bodyPr>
          <a:lstStyle/>
          <a:p>
            <a:r>
              <a:rPr lang="en-US" sz="3200" b="0" i="0">
                <a:effectLst/>
                <a:latin typeface="Söhne"/>
              </a:rPr>
              <a:t>The problem of product sales analysis involves examining and understanding the performance of products sold by a company or business over a specific period. This analysis aims to provide valuable insights to support decision-making, optimize inventory, improve marketing strategies, and enhance overall profitability. </a:t>
            </a:r>
            <a:endParaRPr lang="en-US" sz="32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2C3F8E-2AB3-1F73-1799-2551A0EC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120" y="2730918"/>
            <a:ext cx="3700678" cy="31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8F4F-D05D-4F93-8B29-6A801163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F02B-0602-BE1E-0B84-4EAD5D08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Customer Behavior Analysis</a:t>
            </a:r>
          </a:p>
          <a:p>
            <a:r>
              <a:rPr lang="en-US" dirty="0"/>
              <a:t>Reporting and Visualization</a:t>
            </a:r>
          </a:p>
          <a:p>
            <a:r>
              <a:rPr lang="en-US" dirty="0"/>
              <a:t>Continuous Monitoring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CD215D-22D1-D8D0-905D-E187FDCB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935606"/>
            <a:ext cx="6427352" cy="24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19E1-AB09-59CF-B4B8-D7682859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–Analysis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3E90-9BD6-31F2-129C-69BBB9CD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834167"/>
            <a:ext cx="9472652" cy="35305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1800" b="1" dirty="0"/>
              <a:t>The objective of product sales analysis is to gain valuable insights and make data-driven decisions to improve the performance and profitability of a product or product line.</a:t>
            </a:r>
          </a:p>
          <a:p>
            <a:pPr marL="0" indent="0">
              <a:buNone/>
            </a:pPr>
            <a:r>
              <a:rPr lang="en-US" sz="1800" b="1" dirty="0"/>
              <a:t>It including,</a:t>
            </a:r>
          </a:p>
          <a:p>
            <a:r>
              <a:rPr lang="en-US" sz="1800" b="1" dirty="0"/>
              <a:t>Sales Performance Assessment</a:t>
            </a:r>
          </a:p>
          <a:p>
            <a:r>
              <a:rPr lang="en-US" sz="1800" b="1" dirty="0"/>
              <a:t>Market Segmentation</a:t>
            </a:r>
          </a:p>
          <a:p>
            <a:r>
              <a:rPr lang="en-US" sz="1800" b="1" dirty="0"/>
              <a:t>Demand Forecasting</a:t>
            </a:r>
          </a:p>
          <a:p>
            <a:r>
              <a:rPr lang="en-US" sz="1800" b="1" dirty="0"/>
              <a:t>Customer Behavior Analysis</a:t>
            </a:r>
          </a:p>
          <a:p>
            <a:r>
              <a:rPr lang="en-US" sz="1800" b="1" dirty="0"/>
              <a:t>Price Optimization </a:t>
            </a:r>
          </a:p>
          <a:p>
            <a:r>
              <a:rPr lang="en-US" sz="1800" b="1" dirty="0"/>
              <a:t>Geographic Analysis</a:t>
            </a:r>
          </a:p>
          <a:p>
            <a:r>
              <a:rPr lang="en-US" sz="1800" b="1" dirty="0"/>
              <a:t>Customer Feedback Analysis</a:t>
            </a:r>
          </a:p>
          <a:p>
            <a:r>
              <a:rPr lang="en-US" sz="1800" b="1" dirty="0"/>
              <a:t>Seasonal and Trend Analysis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71A1C8-7E9F-A7CB-DC1B-51F32BD4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71" y="3429000"/>
            <a:ext cx="5441156" cy="24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5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ABF2-E06E-3028-4FF6-E2452BF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Thinking-Data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C631-F3DD-CA43-9D0D-70673BFB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9" y="2297906"/>
            <a:ext cx="7643812" cy="3226594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Söhne"/>
              </a:rPr>
              <a:t>Collecting data for product sales analysis is a critical step to gain insights into your business's performance.</a:t>
            </a:r>
          </a:p>
          <a:p>
            <a:pPr marL="0" indent="0">
              <a:buNone/>
            </a:pPr>
            <a:r>
              <a:rPr lang="en-US" sz="2000" dirty="0"/>
              <a:t>Sales Records: Start with your sales records, which should include detailed information on each transaction. </a:t>
            </a:r>
          </a:p>
          <a:p>
            <a:pPr marL="0" indent="0">
              <a:buNone/>
            </a:pPr>
            <a:r>
              <a:rPr lang="en-US" sz="2000" dirty="0"/>
              <a:t>Customer Data: If applicable, collect customer data to understand buying patterns and segment your customer base.</a:t>
            </a:r>
          </a:p>
          <a:p>
            <a:pPr marL="0" indent="0">
              <a:buNone/>
            </a:pPr>
            <a:r>
              <a:rPr lang="en-US" sz="2000" dirty="0"/>
              <a:t>Marketing and Promotions Data: Gather data on marketing campaigns, promotions, and discounts that may have influenced product sales.</a:t>
            </a:r>
          </a:p>
          <a:p>
            <a:pPr marL="0" indent="0">
              <a:buNone/>
            </a:pPr>
            <a:r>
              <a:rPr lang="en-US" sz="2000" dirty="0"/>
              <a:t>Customer Feedback and Reviews: Incorporate qualitative data from customer feedback, surveys, and product reviews.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287A32-FB0F-0889-4EAD-CD03B899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31" y="2372749"/>
            <a:ext cx="3856204" cy="36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9370-A4FB-2452-9D6C-0D3AB554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–Visualization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8F73-D6A6-9474-8CF7-BDFD9A63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Söhne"/>
              </a:rPr>
              <a:t>Visualizations make complex data more understandable and actionable. </a:t>
            </a:r>
            <a:r>
              <a:rPr lang="en-US" dirty="0">
                <a:latin typeface="Söhne"/>
              </a:rPr>
              <a:t>Strategies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Dashboard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Sales Trends Over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Product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Product Category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Sales by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Marketing Impact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Mobile Responsiveness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5353E8-450E-3AF0-3C41-868AB75C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2911515"/>
            <a:ext cx="5702245" cy="31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0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47BA-8F62-CE1F-AADB-CBC0525C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–Actionable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FE17-CB66-90A1-B2C5-F252801B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2656"/>
            <a:ext cx="6463429" cy="4000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a product sales analysis, actionable insights are crucial for making informed decisions and improving business performance. Here are some actionable insights you can derive from your analysis:</a:t>
            </a:r>
          </a:p>
          <a:p>
            <a:r>
              <a:rPr lang="en-US" sz="2000" dirty="0"/>
              <a:t>Identify Top-Performing Products</a:t>
            </a:r>
          </a:p>
          <a:p>
            <a:r>
              <a:rPr lang="en-US" sz="2000" dirty="0"/>
              <a:t>Stock Optimization</a:t>
            </a:r>
          </a:p>
          <a:p>
            <a:r>
              <a:rPr lang="en-US" sz="2000" dirty="0"/>
              <a:t>Price Adjustments</a:t>
            </a:r>
          </a:p>
          <a:p>
            <a:r>
              <a:rPr lang="en-US" sz="2000" dirty="0"/>
              <a:t>Product Improvement</a:t>
            </a:r>
          </a:p>
          <a:p>
            <a:r>
              <a:rPr lang="en-US" sz="2000" dirty="0"/>
              <a:t>Cross-Selling Opportunities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strategies that can be implemented to improve product sales, customer satisfaction, and overall business performance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4C1A80-587F-E842-1C77-1FA3FF12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7" y="2323496"/>
            <a:ext cx="3333749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9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45A9-2785-59EF-16BE-B75EA2E8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4"/>
            <a:ext cx="5927647" cy="1130605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6087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PRODUCT SALES ANALYSIS </vt:lpstr>
      <vt:lpstr>Problem Definition</vt:lpstr>
      <vt:lpstr>Key Components:</vt:lpstr>
      <vt:lpstr>Design Thinking –Analysis Objective</vt:lpstr>
      <vt:lpstr>Design Thinking-Data Collection </vt:lpstr>
      <vt:lpstr>Design Thinking –Visualization Strategy</vt:lpstr>
      <vt:lpstr>Design Thinking –Actionable Insights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ANALYSIS </dc:title>
  <dc:creator>919361812957</dc:creator>
  <cp:lastModifiedBy>919361812957</cp:lastModifiedBy>
  <cp:revision>1</cp:revision>
  <dcterms:created xsi:type="dcterms:W3CDTF">2023-09-28T15:14:12Z</dcterms:created>
  <dcterms:modified xsi:type="dcterms:W3CDTF">2023-09-28T16:39:44Z</dcterms:modified>
</cp:coreProperties>
</file>