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267" r:id="rId6"/>
    <p:sldId id="268" r:id="rId7"/>
    <p:sldId id="269" r:id="rId8"/>
    <p:sldId id="270" r:id="rId9"/>
    <p:sldId id="278" r:id="rId10"/>
    <p:sldId id="271" r:id="rId11"/>
    <p:sldId id="272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Quantity-p1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Day-1</c:v>
                </c:pt>
                <c:pt idx="1">
                  <c:v>Day-2</c:v>
                </c:pt>
                <c:pt idx="2">
                  <c:v>Day-3</c:v>
                </c:pt>
                <c:pt idx="3">
                  <c:v>Day-4</c:v>
                </c:pt>
                <c:pt idx="4">
                  <c:v>Day-5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5422</c:v>
                </c:pt>
                <c:pt idx="1">
                  <c:v>7047</c:v>
                </c:pt>
                <c:pt idx="2">
                  <c:v>1572</c:v>
                </c:pt>
                <c:pt idx="3">
                  <c:v>5657</c:v>
                </c:pt>
                <c:pt idx="4">
                  <c:v>3668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1-4F8A-AFE5-F989395491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Quantity-p2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Day-1</c:v>
                </c:pt>
                <c:pt idx="1">
                  <c:v>Day-2</c:v>
                </c:pt>
                <c:pt idx="2">
                  <c:v>Day-3</c:v>
                </c:pt>
                <c:pt idx="3">
                  <c:v>Day-4</c:v>
                </c:pt>
                <c:pt idx="4">
                  <c:v>Day-5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3725</c:v>
                </c:pt>
                <c:pt idx="1">
                  <c:v>779</c:v>
                </c:pt>
                <c:pt idx="2">
                  <c:v>2082</c:v>
                </c:pt>
                <c:pt idx="3">
                  <c:v>2399</c:v>
                </c:pt>
                <c:pt idx="4">
                  <c:v>3207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1-4F8A-AFE5-F989395491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Sales-p1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Day-1</c:v>
                </c:pt>
                <c:pt idx="1">
                  <c:v>Day-2</c:v>
                </c:pt>
                <c:pt idx="2">
                  <c:v>Day-3</c:v>
                </c:pt>
                <c:pt idx="3">
                  <c:v>Day-4</c:v>
                </c:pt>
                <c:pt idx="4">
                  <c:v>Day-5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17187.740000000002</c:v>
                </c:pt>
                <c:pt idx="1">
                  <c:v>22338.99</c:v>
                </c:pt>
                <c:pt idx="2">
                  <c:v>4983.24</c:v>
                </c:pt>
                <c:pt idx="3">
                  <c:v>11627.56</c:v>
                </c:pt>
                <c:pt idx="4">
                  <c:v>9186.66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E1-4F8A-AFE5-F989395491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Sales-p2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Day-1</c:v>
                </c:pt>
                <c:pt idx="1">
                  <c:v>Day-2</c:v>
                </c:pt>
                <c:pt idx="2">
                  <c:v>Day-3</c:v>
                </c:pt>
                <c:pt idx="3">
                  <c:v>Day-4</c:v>
                </c:pt>
                <c:pt idx="4">
                  <c:v>Day-5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23616.5</c:v>
                </c:pt>
                <c:pt idx="1">
                  <c:v>4938.8599999999997</c:v>
                </c:pt>
                <c:pt idx="2">
                  <c:v>13199.88</c:v>
                </c:pt>
                <c:pt idx="3">
                  <c:v>15209.66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E1-4F8A-AFE5-F98939549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0979744"/>
        <c:axId val="1450978080"/>
      </c:barChart>
      <c:catAx>
        <c:axId val="145097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978080"/>
        <c:crosses val="autoZero"/>
        <c:auto val="1"/>
        <c:lblAlgn val="ctr"/>
        <c:lblOffset val="100"/>
        <c:noMultiLvlLbl val="0"/>
      </c:catAx>
      <c:valAx>
        <c:axId val="145097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97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5T05:05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7432 0 0,'-2'6'-39'0'0,"0"1"1"0"0,1-1-1 0 0,-1 0 1 0 0,1 0-1 0 0,0 0 1 0 0,1 1-1 0 0,0-1 1 0 0,0 0-1 0 0,1 8 0 0 0,0 13-87 0 0,-1 28-488 0 0,0-58 564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30F5F-2FE9-4B9A-8C91-6E581A7A458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E93EF-7D07-47F2-84D6-BA9D7E6C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2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Product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3360" y="4455621"/>
            <a:ext cx="2455740" cy="1238616"/>
          </a:xfrm>
        </p:spPr>
        <p:txBody>
          <a:bodyPr>
            <a:noAutofit/>
          </a:bodyPr>
          <a:lstStyle/>
          <a:p>
            <a:r>
              <a:rPr lang="en-US" sz="1400" dirty="0"/>
              <a:t>Presented by,</a:t>
            </a:r>
          </a:p>
          <a:p>
            <a:r>
              <a:rPr lang="en-US" sz="1400" dirty="0" err="1"/>
              <a:t>A.kavipriya</a:t>
            </a:r>
            <a:endParaRPr lang="en-US" sz="1400" dirty="0"/>
          </a:p>
          <a:p>
            <a:r>
              <a:rPr lang="en-US" sz="1400" dirty="0" err="1"/>
              <a:t>j.l.manovathi</a:t>
            </a:r>
            <a:endParaRPr lang="en-US" sz="1400" dirty="0"/>
          </a:p>
          <a:p>
            <a:r>
              <a:rPr lang="en-US" sz="1400" dirty="0" err="1"/>
              <a:t>g.priyadharshini</a:t>
            </a:r>
            <a:endParaRPr lang="en-US" sz="1400" dirty="0"/>
          </a:p>
          <a:p>
            <a:r>
              <a:rPr lang="en-US" sz="1400" dirty="0" err="1"/>
              <a:t>b.sweatha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573520" cy="6858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D5256D-6065-D320-EB3F-C891EDF72CA7}"/>
                  </a:ext>
                </a:extLst>
              </p14:cNvPr>
              <p14:cNvContentPartPr/>
              <p14:nvPr/>
            </p14:nvContentPartPr>
            <p14:xfrm>
              <a:off x="5363760" y="1542560"/>
              <a:ext cx="3600" cy="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D5256D-6065-D320-EB3F-C891EDF72C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120" y="1533560"/>
                <a:ext cx="212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9416F-21BA-5940-0F6D-73A3BD0B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4754" y="481045"/>
            <a:ext cx="904032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7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FEB23-044F-A680-23A2-0FB90EBF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73882" y="412867"/>
            <a:ext cx="9526462" cy="5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9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7BB3C-98B2-79E5-B368-F43C82484854}"/>
              </a:ext>
            </a:extLst>
          </p:cNvPr>
          <p:cNvSpPr/>
          <p:nvPr/>
        </p:nvSpPr>
        <p:spPr>
          <a:xfrm>
            <a:off x="3951663" y="29673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60000" endA="900" endPos="60000" dist="29997" dir="5400000" sy="-100000" algn="bl" rotWithShape="0"/>
                </a:effectLst>
              </a:rPr>
              <a:t>THANK YOU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2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55C7-96C2-F610-2D36-49B8AF2E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35F5-CE6F-A362-B1FF-26CA71AE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1)DATA COLLECTION</a:t>
            </a:r>
          </a:p>
          <a:p>
            <a:r>
              <a:rPr lang="en-US" sz="3200" dirty="0"/>
              <a:t>2)DATA IMPORTING</a:t>
            </a:r>
          </a:p>
          <a:p>
            <a:r>
              <a:rPr lang="en-US" sz="3200" dirty="0"/>
              <a:t>3)DATA ANALYZING</a:t>
            </a:r>
          </a:p>
          <a:p>
            <a:r>
              <a:rPr lang="en-US" sz="3200" dirty="0"/>
              <a:t>4)DATA PREPROCESSING</a:t>
            </a:r>
          </a:p>
          <a:p>
            <a:r>
              <a:rPr lang="en-US" sz="3200" dirty="0"/>
              <a:t>5)DATA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181B-5EB9-AB6F-7EF9-86FB4A5A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Step-1:Downloading and uploading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8C85-62D6-E923-93F2-FB1C2084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9430"/>
            <a:ext cx="10058400" cy="3909662"/>
          </a:xfrm>
        </p:spPr>
        <p:txBody>
          <a:bodyPr/>
          <a:lstStyle/>
          <a:p>
            <a:r>
              <a:rPr lang="en-US" dirty="0"/>
              <a:t>THE FOLLOWING DATASET IS DOWNLOADED AND IT IS SAVED IN FILE MANAGER AND IT IS UPLOADED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F1D93-7DD3-6204-4A74-7F81F7B5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2414" y="2649895"/>
            <a:ext cx="6582371" cy="37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358E-7C85-B1C1-EBF1-DF6D37E0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Step-2:Data collection and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B3A6-622C-3CC1-E0E7-2DF5AF8A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 ,DATA IS COLLECTED AND ANALYSED USING IBM COGNOS ANALYTICS SOFTWARE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338A7-AD27-CA27-307E-8160086E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82078" y="2939144"/>
            <a:ext cx="6071118" cy="34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7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4953C-9AEA-2BC4-92AC-E699DB77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8314" y="550506"/>
            <a:ext cx="9703836" cy="5458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5CC30-C79E-D5D5-A36C-39191A76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918691-9DFD-239E-F5CC-E56A957D9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480348"/>
              </p:ext>
            </p:extLst>
          </p:nvPr>
        </p:nvGraphicFramePr>
        <p:xfrm>
          <a:off x="2032000" y="1411393"/>
          <a:ext cx="8128000" cy="4949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FC1982-1662-4E37-4A18-6A72611C7B98}"/>
              </a:ext>
            </a:extLst>
          </p:cNvPr>
          <p:cNvSpPr txBox="1"/>
          <p:nvPr/>
        </p:nvSpPr>
        <p:spPr>
          <a:xfrm>
            <a:off x="3362960" y="670560"/>
            <a:ext cx="564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 CHART FOR QUANTITY AND SALES OF THE        PRODUCT DAY WISE</a:t>
            </a:r>
          </a:p>
        </p:txBody>
      </p:sp>
    </p:spTree>
    <p:extLst>
      <p:ext uri="{BB962C8B-B14F-4D97-AF65-F5344CB8AC3E}">
        <p14:creationId xmlns:p14="http://schemas.microsoft.com/office/powerpoint/2010/main" val="36902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B176D-ABE6-3935-9F79-D2A82017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3851" y="843280"/>
            <a:ext cx="9183351" cy="51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1BD66-3742-1875-EFD5-0016612C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8426" y="731496"/>
            <a:ext cx="9348903" cy="52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949F-727D-FAF7-4738-0EF3CDB8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Step-3:Data preprocessing and cleaning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622CA-6F2C-6DD0-99D7-1FEA429F7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1299" y="2101924"/>
            <a:ext cx="6697002" cy="3767064"/>
          </a:xfrm>
        </p:spPr>
      </p:pic>
    </p:spTree>
    <p:extLst>
      <p:ext uri="{BB962C8B-B14F-4D97-AF65-F5344CB8AC3E}">
        <p14:creationId xmlns:p14="http://schemas.microsoft.com/office/powerpoint/2010/main" val="1209799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{507E01A2-0EB2-4AC5-A4AB-D3DDB43F56EC}tf11437505_win32</Template>
  <TotalTime>66</TotalTime>
  <Words>105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Georgia Pro Cond Light</vt:lpstr>
      <vt:lpstr>Speak Pro</vt:lpstr>
      <vt:lpstr>RetrospectVTI</vt:lpstr>
      <vt:lpstr>Product Sales Analysis</vt:lpstr>
      <vt:lpstr>OBJECTIVES</vt:lpstr>
      <vt:lpstr>Step-1:Downloading and uploading the dataset</vt:lpstr>
      <vt:lpstr>Step-2:Data collection and analysis</vt:lpstr>
      <vt:lpstr>PowerPoint Presentation</vt:lpstr>
      <vt:lpstr>PowerPoint Presentation</vt:lpstr>
      <vt:lpstr>PowerPoint Presentation</vt:lpstr>
      <vt:lpstr>PowerPoint Presentation</vt:lpstr>
      <vt:lpstr>Step-3:Data preprocessing and cleaning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campaign awareness</dc:title>
  <dc:creator>Dhivya Muthukumar</dc:creator>
  <cp:lastModifiedBy>A Kavi Priya</cp:lastModifiedBy>
  <cp:revision>5</cp:revision>
  <dcterms:created xsi:type="dcterms:W3CDTF">2023-10-17T16:53:44Z</dcterms:created>
  <dcterms:modified xsi:type="dcterms:W3CDTF">2023-10-25T05:51:04Z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