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SWEDHAA SHREE P</a:t>
            </a:r>
            <a:endParaRPr lang="en-US" sz="2400" dirty="0"/>
          </a:p>
          <a:p>
            <a:r>
              <a:rPr lang="en-US" sz="2400" dirty="0"/>
              <a:t>NM ID: </a:t>
            </a:r>
            <a:r>
              <a:rPr lang="en-US" sz="2400" dirty="0" smtClean="0"/>
              <a:t>E1ECE202ACABCC9B30744F7D1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312216036</a:t>
            </a:r>
            <a:endParaRPr lang="en-US" sz="2400" dirty="0"/>
          </a:p>
          <a:p>
            <a:r>
              <a:rPr lang="en-US" sz="2400" dirty="0"/>
              <a:t>DEPARTMENT: B.COM </a:t>
            </a:r>
            <a:r>
              <a:rPr lang="en-US" sz="2400" dirty="0" smtClean="0"/>
              <a:t>GENERAL</a:t>
            </a:r>
            <a:endParaRPr lang="en-US" sz="2400" dirty="0"/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=""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=""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302</Words>
  <Application>Microsoft Office PowerPoint</Application>
  <PresentationFormat>Custom</PresentationFormat>
  <Paragraphs>81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17</cp:revision>
  <dcterms:created xsi:type="dcterms:W3CDTF">2024-03-29T15:07:22Z</dcterms:created>
  <dcterms:modified xsi:type="dcterms:W3CDTF">2024-08-04T21:13:55Z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