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57" r:id="rId4"/>
    <p:sldId id="263" r:id="rId5"/>
    <p:sldId id="272" r:id="rId6"/>
    <p:sldId id="273" r:id="rId7"/>
    <p:sldId id="274" r:id="rId8"/>
    <p:sldId id="275" r:id="rId9"/>
    <p:sldId id="276" r:id="rId10"/>
    <p:sldId id="264" r:id="rId11"/>
    <p:sldId id="270" r:id="rId12"/>
    <p:sldId id="271" r:id="rId13"/>
    <p:sldId id="265" r:id="rId14"/>
    <p:sldId id="266" r:id="rId15"/>
    <p:sldId id="267" r:id="rId16"/>
    <p:sldId id="268" r:id="rId17"/>
    <p:sldId id="269" r:id="rId18"/>
    <p:sldId id="277" r:id="rId19"/>
    <p:sldId id="282" r:id="rId20"/>
    <p:sldId id="283" r:id="rId21"/>
    <p:sldId id="281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385E-3BF3-4DBF-8FAC-276583E7B2F7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C65F-3587-481F-A796-953F887DAB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07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Psk</a:t>
            </a:r>
            <a:r>
              <a:rPr lang="fr-CH" dirty="0"/>
              <a:t> c2c: tout relais ensembles </a:t>
            </a:r>
            <a:r>
              <a:rPr lang="fr-CH" dirty="0" err="1"/>
              <a:t>etc</a:t>
            </a:r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9C65F-3587-481F-A796-953F887DAB47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3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5"/>
            <a:ext cx="7540322" cy="2449797"/>
          </a:xfrm>
        </p:spPr>
        <p:txBody>
          <a:bodyPr anchor="b">
            <a:normAutofit/>
          </a:bodyPr>
          <a:lstStyle/>
          <a:p>
            <a:pPr algn="l"/>
            <a:r>
              <a:rPr lang="fr-FR" sz="4200" dirty="0">
                <a:solidFill>
                  <a:srgbClr val="FFFFFF"/>
                </a:solidFill>
              </a:rPr>
              <a:t>Présentation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 err="1"/>
              <a:t>Projet</a:t>
            </a:r>
            <a:r>
              <a:rPr dirty="0"/>
              <a:t> : </a:t>
            </a:r>
            <a:r>
              <a:rPr lang="fr-CH" dirty="0"/>
              <a:t>2414_Testeur de sprinkler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15BF76-F839-1089-4C33-EDF38100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49"/>
          <a:stretch>
            <a:fillRect/>
          </a:stretch>
        </p:blipFill>
        <p:spPr bwMode="auto">
          <a:xfrm rot="402362">
            <a:off x="3918048" y="638203"/>
            <a:ext cx="2282219" cy="700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752BB-CC96-71DC-127E-78EDA253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E85B35-A594-8AB5-BBDB-A4458370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B9BF314-8582-589F-DFF5-13ACEFB08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F8B105-229E-65FE-0D79-CC62D86AF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B6A203-1635-3D13-04D6-B9895C86B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884375C-5517-3D18-97DF-BDA8599C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8965-844E-50D3-5314-A6569345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Fonctionnalités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D99DFDE-2ED2-B9D9-BF57-E06D4E22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Entrées digitales et analogiques</a:t>
            </a:r>
          </a:p>
          <a:p>
            <a:pPr>
              <a:buFontTx/>
              <a:buChar char="-"/>
            </a:pPr>
            <a:r>
              <a:rPr lang="fr-FR" dirty="0"/>
              <a:t>Relais</a:t>
            </a:r>
          </a:p>
          <a:p>
            <a:pPr>
              <a:buFontTx/>
              <a:buChar char="-"/>
            </a:pPr>
            <a:r>
              <a:rPr lang="fr-FR" dirty="0"/>
              <a:t>RTC</a:t>
            </a:r>
          </a:p>
          <a:p>
            <a:pPr>
              <a:buFontTx/>
              <a:buChar char="-"/>
            </a:pPr>
            <a:r>
              <a:rPr lang="fr-FR" dirty="0"/>
              <a:t>Touches capacitives</a:t>
            </a:r>
          </a:p>
          <a:p>
            <a:pPr>
              <a:buFontTx/>
              <a:buChar char="-"/>
            </a:pPr>
            <a:r>
              <a:rPr lang="fr-FR" dirty="0"/>
              <a:t>écran LCD</a:t>
            </a:r>
          </a:p>
          <a:p>
            <a:pPr>
              <a:buFontTx/>
              <a:buChar char="-"/>
            </a:pPr>
            <a:r>
              <a:rPr lang="fr-FR" dirty="0"/>
              <a:t>Buzzer</a:t>
            </a:r>
          </a:p>
          <a:p>
            <a:pPr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87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0A132-6E5C-96A0-E5D5-E2AFCD13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2EC4EE3-D546-C2BB-5A98-4F5895E5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DFF6AB-AEBA-CF6D-5952-D218B3C5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B3C81AE-66B4-3368-7BB1-68FCECF31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B7819CC-0FC0-1A94-6570-E6A3CC65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09A64D9-5133-AEC3-793D-CFFA51988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42C3-DAC7-CE3B-66BC-8E743609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Functionalités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r>
              <a:rPr lang="en-US" sz="3500" dirty="0">
                <a:solidFill>
                  <a:srgbClr val="FFFFFF"/>
                </a:solidFill>
              </a:rPr>
              <a:t> – 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3381FC-34C4-61A9-A387-27451744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Carte SD non détectée (FAT16/FAT32)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Capacité RTC inefficace à maintenir tension</a:t>
            </a:r>
          </a:p>
          <a:p>
            <a:pPr>
              <a:buFontTx/>
              <a:buChar char="-"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7E8A68-FEFB-8EB1-4B01-0775C82D1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3" y="2277120"/>
            <a:ext cx="3893075" cy="250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BB4932-EC14-D396-455E-441F9FD36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7120"/>
            <a:ext cx="3893076" cy="2505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6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53C0B-C9E6-3D4B-23DA-224382CF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5B49A1F-7E64-9AD4-D3BC-46270ADED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F17B2F-807A-9CEA-7BB5-3D4F0A722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0ECDBAB-3D1B-24BC-01DA-75CD2B3BE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B7F0CFC-0A56-8D00-2F85-8412DBA5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6F02C79-1844-954D-1EA9-65DE928F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2B66-15CA-2FA3-82ED-49BC9156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</a:t>
            </a:r>
            <a:r>
              <a:rPr lang="en-US" sz="3500" dirty="0" err="1">
                <a:solidFill>
                  <a:srgbClr val="FFFFFF"/>
                </a:solidFill>
              </a:rPr>
              <a:t>Fonctionnalités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r>
              <a:rPr lang="en-US" sz="3500" dirty="0">
                <a:solidFill>
                  <a:srgbClr val="FFFFFF"/>
                </a:solidFill>
              </a:rPr>
              <a:t> – Tests </a:t>
            </a:r>
            <a:r>
              <a:rPr lang="en-US" sz="3500" dirty="0" err="1">
                <a:solidFill>
                  <a:srgbClr val="FFFFFF"/>
                </a:solidFill>
              </a:rPr>
              <a:t>manquants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8DA5B4D-FB46-5C74-EE38-4C0F6155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Consommation maximale non mesurée, mais pourquoi ?</a:t>
            </a:r>
          </a:p>
          <a:p>
            <a:pPr>
              <a:buFontTx/>
              <a:buChar char="-"/>
            </a:pPr>
            <a:r>
              <a:rPr lang="fr-FR" dirty="0"/>
              <a:t>Tests de protection non exécutés </a:t>
            </a:r>
            <a:r>
              <a:rPr lang="fr-FR" dirty="0">
                <a:sym typeface="Wingdings" panose="05000000000000000000" pitchFamily="2" charset="2"/>
              </a:rPr>
              <a:t> en fin de présentation </a:t>
            </a: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0370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470C0-6D91-7A36-7665-3D37DEED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20F896C-3B09-B25D-442B-F4A90D73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5C2A5B5-7372-C957-89CA-8F66E79E4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6D09EC5-52A4-ED98-59F2-F52C53D53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601B5BF-7E90-C0F7-7C92-B199868F2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D0358E-ECD0-CCB1-E15D-F87DD6252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B66F-18E9-6D3B-2DB5-F6A9A25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majeurs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5C6AA25-86D6-644E-CEED-8E10962A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Casse du PCB suite à surtension</a:t>
            </a:r>
          </a:p>
          <a:p>
            <a:pPr>
              <a:buFontTx/>
              <a:buChar char="-"/>
            </a:pPr>
            <a:r>
              <a:rPr lang="fr-FR" dirty="0"/>
              <a:t>Lecture SD défaillante malgré multiples essais</a:t>
            </a:r>
          </a:p>
          <a:p>
            <a:pPr>
              <a:buFontTx/>
              <a:buChar char="-"/>
            </a:pPr>
            <a:r>
              <a:rPr lang="fr-FR" dirty="0"/>
              <a:t>USB inutilisable </a:t>
            </a:r>
          </a:p>
          <a:p>
            <a:pPr>
              <a:buFontTx/>
              <a:buChar char="-"/>
            </a:pPr>
            <a:r>
              <a:rPr lang="fr-FR" dirty="0"/>
              <a:t>Toutes les fonctionnalités ne sont pas intégrées </a:t>
            </a:r>
            <a:r>
              <a:rPr lang="fr-FR" dirty="0">
                <a:sym typeface="Wingdings" panose="05000000000000000000" pitchFamily="2" charset="2"/>
              </a:rPr>
              <a:t> BT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924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777A0-6D02-5E3B-0C2F-E3BA81600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066EA9A-2676-E9C5-FF5E-B929A24BF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F2688ED-8080-CB79-2CB7-F542749E4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469D028-9713-D6BB-F34E-60E6EBB37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745F59F-3148-B01F-706A-A67E3364D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0D9AFB2-7AED-F5F8-C17B-B3FE40A2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1B50-3C05-E218-B2D9-352AB092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-Développement initial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DE7773-9017-A187-B3AC-172BD52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Application MPLAB structurée en SM</a:t>
            </a:r>
          </a:p>
          <a:p>
            <a:pPr>
              <a:buFontTx/>
              <a:buChar char="-"/>
            </a:pPr>
            <a:r>
              <a:rPr lang="fr-FR" dirty="0"/>
              <a:t>Activation des fonctionnalités via variables globales 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 BLOQUE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44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080C9-5B22-16B1-0CFA-0A6B3A25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51713B7-848D-CA78-B71A-25C2DE50A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4A88C32-64A3-62AC-496F-0D6B02AE8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79495DA-F728-DD18-167A-B3686F5D7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EA394E8-711F-84BD-9E75-EC23151C1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B5BDF3A-5808-629D-D34D-FC01A93A3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46CBE-9777-EBBE-DA62-82D07A2F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 </a:t>
            </a:r>
            <a:r>
              <a:rPr lang="en-US" sz="3500" dirty="0" err="1">
                <a:solidFill>
                  <a:srgbClr val="FFFFFF"/>
                </a:solidFill>
              </a:rPr>
              <a:t>Méthodologie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mergeApp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AEB9EFF-5A03-6F23-7A6A-93A50732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Apps dédiées pour chaque fonction et mise en relation via </a:t>
            </a:r>
            <a:r>
              <a:rPr lang="fr-FR" dirty="0" err="1"/>
              <a:t>EventBus</a:t>
            </a:r>
            <a:r>
              <a:rPr lang="fr-FR" dirty="0"/>
              <a:t> et </a:t>
            </a:r>
            <a:r>
              <a:rPr lang="fr-FR" dirty="0" err="1"/>
              <a:t>TaskControl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6A5FB2-E18A-2220-5F75-785EF71D1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53" y="3101009"/>
            <a:ext cx="6486047" cy="2554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5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3B919-8FBE-8334-FAAF-E6E47226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FE04C6-33E8-5895-B982-E9094E26C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3456088-671C-B329-ADFA-977B7C39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5BCFCF0-AE6B-916C-1887-96FD7A51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996698D-EAD4-3316-E723-07537C19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CBFDFAA-511A-769D-FE5F-BC41416D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DBC08-8DC2-E7CF-DB35-31811748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Config Harmony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C5FCD6-D7B6-963B-D0B4-DB53BBC5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Timers</a:t>
            </a:r>
            <a:r>
              <a:rPr lang="fr-FR" dirty="0"/>
              <a:t> répartis pour : écran</a:t>
            </a:r>
          </a:p>
          <a:p>
            <a:pPr>
              <a:buFontTx/>
              <a:buChar char="-"/>
            </a:pPr>
            <a:r>
              <a:rPr lang="fr-FR" dirty="0"/>
              <a:t> ADC en mode scan</a:t>
            </a:r>
          </a:p>
          <a:p>
            <a:pPr>
              <a:buFontTx/>
              <a:buChar char="-"/>
            </a:pPr>
            <a:r>
              <a:rPr lang="fr-FR" dirty="0"/>
              <a:t> touches</a:t>
            </a:r>
          </a:p>
          <a:p>
            <a:pPr>
              <a:buFontTx/>
              <a:buChar char="-"/>
            </a:pPr>
            <a:r>
              <a:rPr lang="fr-FR" dirty="0"/>
              <a:t> SPI – I2C driver ES</a:t>
            </a:r>
          </a:p>
        </p:txBody>
      </p:sp>
    </p:spTree>
    <p:extLst>
      <p:ext uri="{BB962C8B-B14F-4D97-AF65-F5344CB8AC3E}">
        <p14:creationId xmlns:p14="http://schemas.microsoft.com/office/powerpoint/2010/main" val="145117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07F06-3C7E-37D9-1ADB-5F504260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7B22980-BAC1-631F-CF3A-1695CFBA6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4F1A0A0-62B9-7CCC-BE0B-5B040F639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8494F02-2449-EF5B-BFDF-391585B8B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4F92A60-D534-104C-4617-DD0197B2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D7A93DA-A453-E87B-C27D-F51208358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F7B90-CB27-E886-DE13-43CF0459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Limites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rencontrées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DBA584-1351-34D6-8664-AE221157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Difficulté à maintenir clarté dans l’assemblage</a:t>
            </a:r>
          </a:p>
          <a:p>
            <a:pPr>
              <a:buFontTx/>
              <a:buChar char="-"/>
            </a:pPr>
            <a:r>
              <a:rPr lang="fr-FR" dirty="0"/>
              <a:t>Structure logicielle à repenser</a:t>
            </a:r>
          </a:p>
        </p:txBody>
      </p:sp>
    </p:spTree>
    <p:extLst>
      <p:ext uri="{BB962C8B-B14F-4D97-AF65-F5344CB8AC3E}">
        <p14:creationId xmlns:p14="http://schemas.microsoft.com/office/powerpoint/2010/main" val="267433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FDD5F-8F9D-9152-B337-DD37562A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A594BB8-AABC-B8A5-70A6-85D7449F1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855731A-3F1E-65F2-19A6-94204F72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A62C3B4-547B-128E-40FA-226AD13C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4DEF2DB-6DB5-3DC0-CF8C-5F17BA52E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DC1B83B-EA2E-3B50-304D-B14419235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1821F-4A22-9320-55CF-2DD69F8F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4. Fait </a:t>
            </a:r>
            <a:r>
              <a:rPr lang="en-US" sz="3500" dirty="0" err="1">
                <a:solidFill>
                  <a:srgbClr val="FFFFFF"/>
                </a:solidFill>
              </a:rPr>
              <a:t>depuis</a:t>
            </a:r>
            <a:r>
              <a:rPr lang="en-US" sz="3500" dirty="0">
                <a:solidFill>
                  <a:srgbClr val="FFFFFF"/>
                </a:solidFill>
              </a:rPr>
              <a:t> le </a:t>
            </a:r>
            <a:r>
              <a:rPr lang="en-US" sz="3500" dirty="0" err="1">
                <a:solidFill>
                  <a:srgbClr val="FFFFFF"/>
                </a:solidFill>
              </a:rPr>
              <a:t>rendu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A224594-BC55-3BDC-4150-A9D6728C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/>
              <a:t>APP au propre dans Harmony </a:t>
            </a:r>
          </a:p>
          <a:p>
            <a:pPr>
              <a:buFontTx/>
              <a:buChar char="-"/>
            </a:pPr>
            <a:r>
              <a:rPr lang="fr-FR" dirty="0"/>
              <a:t>Ajout fonctionnalité – Inputs</a:t>
            </a:r>
          </a:p>
          <a:p>
            <a:pPr>
              <a:buFontTx/>
              <a:buChar char="-"/>
            </a:pPr>
            <a:r>
              <a:rPr lang="fr-FR" dirty="0"/>
              <a:t>Test Fonctionnement interruption ligne</a:t>
            </a:r>
          </a:p>
          <a:p>
            <a:pPr>
              <a:buFontTx/>
              <a:buChar char="-"/>
            </a:pPr>
            <a:r>
              <a:rPr lang="fr-FR" dirty="0"/>
              <a:t>Amélioration  du menu</a:t>
            </a:r>
          </a:p>
          <a:p>
            <a:pPr>
              <a:buFontTx/>
              <a:buChar char="-"/>
            </a:pPr>
            <a:r>
              <a:rPr lang="fr-FR" dirty="0"/>
              <a:t>BOM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Lien git: https://github.com/Sweedy3960/SPB7_Test</a:t>
            </a:r>
          </a:p>
        </p:txBody>
      </p:sp>
    </p:spTree>
    <p:extLst>
      <p:ext uri="{BB962C8B-B14F-4D97-AF65-F5344CB8AC3E}">
        <p14:creationId xmlns:p14="http://schemas.microsoft.com/office/powerpoint/2010/main" val="223826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9EBBB912-858A-E41C-574D-62A89B5F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001"/>
            <a:ext cx="9144000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3200">
                <a:solidFill>
                  <a:srgbClr val="FFFFFF"/>
                </a:solidFill>
              </a:rPr>
              <a:t> Plan de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 dirty="0"/>
              <a:t>1. Introduction</a:t>
            </a:r>
          </a:p>
          <a:p>
            <a:r>
              <a:rPr lang="fr-FR" sz="1700" dirty="0"/>
              <a:t>2.</a:t>
            </a:r>
            <a:r>
              <a:rPr lang="fr-FR" sz="1800" dirty="0"/>
              <a:t>Tests et Mesures</a:t>
            </a:r>
            <a:r>
              <a:rPr lang="fr-FR" sz="1700" dirty="0"/>
              <a:t> </a:t>
            </a:r>
          </a:p>
          <a:p>
            <a:r>
              <a:rPr lang="fr-FR" sz="1700" dirty="0"/>
              <a:t>3. Programmation</a:t>
            </a:r>
          </a:p>
          <a:p>
            <a:r>
              <a:rPr lang="fr-FR" sz="1700" dirty="0"/>
              <a:t>4.</a:t>
            </a:r>
            <a:r>
              <a:rPr lang="fr-FR" sz="1800" dirty="0"/>
              <a:t> Fait depuis le rendu</a:t>
            </a:r>
            <a:endParaRPr lang="fr-FR" sz="1700" dirty="0"/>
          </a:p>
          <a:p>
            <a:r>
              <a:rPr lang="fr-FR" sz="1700" dirty="0"/>
              <a:t>5. Etat actuel</a:t>
            </a:r>
          </a:p>
          <a:p>
            <a:r>
              <a:rPr lang="fr-FR" sz="1700" dirty="0"/>
              <a:t>6. Démonstration</a:t>
            </a:r>
          </a:p>
          <a:p>
            <a:r>
              <a:rPr lang="fr-FR" sz="1700" dirty="0"/>
              <a:t>7. 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26ADC-A2BA-D96F-E98B-BE96B4B4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lantUML diagram">
            <a:extLst>
              <a:ext uri="{FF2B5EF4-FFF2-40B4-BE49-F238E27FC236}">
                <a16:creationId xmlns:a16="http://schemas.microsoft.com/office/drawing/2014/main" id="{8D880815-71EE-50CE-8A9F-CFA7CF0D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035"/>
            <a:ext cx="9144000" cy="397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4365C-04D0-8F76-E3F0-A2EDAA49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AE3B9B3-2048-9D89-71AD-05F036EC9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9E603C5-3CB4-A0DF-3758-002DFEAE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BA5BE80-DCB6-D96D-B3F8-CB39C4030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2F3A6A6-C4AC-114F-DC1D-67DA4EAC1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EFF5F3A-710D-4400-A5E0-7835221B9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3B9F2-A6B0-6885-49F0-8D2582C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4. Fait </a:t>
            </a:r>
            <a:r>
              <a:rPr lang="en-US" sz="3500" dirty="0" err="1">
                <a:solidFill>
                  <a:srgbClr val="FFFFFF"/>
                </a:solidFill>
              </a:rPr>
              <a:t>depuis</a:t>
            </a:r>
            <a:r>
              <a:rPr lang="en-US" sz="3500" dirty="0">
                <a:solidFill>
                  <a:srgbClr val="FFFFFF"/>
                </a:solidFill>
              </a:rPr>
              <a:t> le </a:t>
            </a:r>
            <a:r>
              <a:rPr lang="en-US" sz="3500" dirty="0" err="1">
                <a:solidFill>
                  <a:srgbClr val="FFFFFF"/>
                </a:solidFill>
              </a:rPr>
              <a:t>rendu</a:t>
            </a:r>
            <a:r>
              <a:rPr lang="en-US" sz="3500" dirty="0">
                <a:solidFill>
                  <a:srgbClr val="FFFFFF"/>
                </a:solidFill>
              </a:rPr>
              <a:t> – Comparation des </a:t>
            </a:r>
            <a:r>
              <a:rPr lang="en-US" sz="3500" dirty="0" err="1">
                <a:solidFill>
                  <a:srgbClr val="FFFFFF"/>
                </a:solidFill>
              </a:rPr>
              <a:t>couts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FCE6E9D-E013-23AB-F01E-4E49640F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Prévision: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Réel:</a:t>
            </a:r>
            <a:br>
              <a:rPr lang="fr-FR" dirty="0"/>
            </a:br>
            <a:r>
              <a:rPr lang="fr-FR" dirty="0"/>
              <a:t> SPB7: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DF4541-A293-449F-E687-4471D5CB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16" t="-1739" r="3506" b="42902"/>
          <a:stretch>
            <a:fillRect/>
          </a:stretch>
        </p:blipFill>
        <p:spPr>
          <a:xfrm>
            <a:off x="524785" y="4440644"/>
            <a:ext cx="1757239" cy="13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2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554BB-BBF7-AFD6-A22C-5D3B1888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2861635-532E-3028-B5DB-E49994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CA2076-0D2C-C652-5944-431730314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F0A1981-D5A2-0699-A6B4-5A03DF8C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70376F0-19E5-C0A7-27F7-11A545B6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A7C18DD-6C91-E793-55F5-E6262AD2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4C57-9E22-BFD9-8DD4-7F8EC37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5. Etat  </a:t>
            </a:r>
            <a:r>
              <a:rPr lang="en-US" sz="3500" dirty="0" err="1">
                <a:solidFill>
                  <a:srgbClr val="FFFFFF"/>
                </a:solidFill>
              </a:rPr>
              <a:t>actuel</a:t>
            </a:r>
            <a:r>
              <a:rPr lang="en-US" sz="3500" dirty="0">
                <a:solidFill>
                  <a:srgbClr val="FFFFFF"/>
                </a:solidFill>
              </a:rPr>
              <a:t> -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0145DA4-A4BE-F9F7-6172-113BC0DC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Montage imprécis hauteur écran / </a:t>
            </a:r>
            <a:r>
              <a:rPr lang="fr-FR" dirty="0" err="1"/>
              <a:t>touch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Alimentation improvisée via trou de test</a:t>
            </a:r>
          </a:p>
          <a:p>
            <a:pPr>
              <a:buFontTx/>
              <a:buChar char="-"/>
            </a:pPr>
            <a:r>
              <a:rPr lang="fr-FR" dirty="0"/>
              <a:t>Buzzer trop faible</a:t>
            </a:r>
          </a:p>
          <a:p>
            <a:pPr>
              <a:buFontTx/>
              <a:buChar char="-"/>
            </a:pPr>
            <a:r>
              <a:rPr lang="fr-FR" dirty="0"/>
              <a:t>USB-C inutile pour communication série</a:t>
            </a:r>
          </a:p>
          <a:p>
            <a:pPr>
              <a:buFontTx/>
              <a:buChar char="-"/>
            </a:pPr>
            <a:r>
              <a:rPr lang="fr-FR" dirty="0"/>
              <a:t>Presse-étoupes absents</a:t>
            </a:r>
          </a:p>
          <a:p>
            <a:pPr>
              <a:buFontTx/>
              <a:buChar char="-"/>
            </a:pPr>
            <a:r>
              <a:rPr lang="fr-FR" dirty="0"/>
              <a:t>Pas d’adaptation mécanique finale réalisée</a:t>
            </a:r>
          </a:p>
        </p:txBody>
      </p:sp>
    </p:spTree>
    <p:extLst>
      <p:ext uri="{BB962C8B-B14F-4D97-AF65-F5344CB8AC3E}">
        <p14:creationId xmlns:p14="http://schemas.microsoft.com/office/powerpoint/2010/main" val="179591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F06C3-8463-53B8-F331-0EACB402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09BB795-B730-5073-1D96-AA1AA5801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43EDF5-0AB4-674C-788C-CABC74D14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98C0E15-53C2-CB16-50CC-0A879FD28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946958A-D763-738C-1FAD-CD0DBB4D7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44F0CAE-0AB8-7FFD-B6D7-8AF99B8C9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E098B-7C37-92F9-3DAD-79B7EEE3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6. </a:t>
            </a:r>
            <a:r>
              <a:rPr lang="en-US" sz="3500" dirty="0" err="1">
                <a:solidFill>
                  <a:srgbClr val="FFFFFF"/>
                </a:solidFill>
              </a:rPr>
              <a:t>Démo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F8E4E7-6153-194C-1E38-2C633A8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72454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6C54D0-7703-26E9-A379-BCF5537B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5161A8-A5F0-E8F5-53BF-896E25831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B0F5176-9CED-C3BA-AAA9-89702051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EA28877-853A-5053-BB90-991DE98F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C206EFD-657D-35E0-2AA4-3DE610B4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8C1A5E6-290B-DD0C-904D-BB908B9D8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C0225-F0D0-16CB-E48B-5CBE5F31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6. Conclusion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97333B6-B2CF-2F76-19D7-02A6C4B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Bilan du projet:</a:t>
            </a:r>
          </a:p>
          <a:p>
            <a:pPr>
              <a:buFontTx/>
              <a:buChar char="-"/>
            </a:pPr>
            <a:r>
              <a:rPr lang="fr-FR" dirty="0"/>
              <a:t>Projet incomplet mais riche en apprentissages</a:t>
            </a:r>
          </a:p>
          <a:p>
            <a:pPr>
              <a:buFontTx/>
              <a:buChar char="-"/>
            </a:pPr>
            <a:r>
              <a:rPr lang="fr-FR" dirty="0"/>
              <a:t>Problèmes techniques variés : hardware, logiciel, méthodologie</a:t>
            </a:r>
          </a:p>
          <a:p>
            <a:pPr marL="0" indent="0">
              <a:buNone/>
            </a:pPr>
            <a:r>
              <a:rPr lang="fr-CH" dirty="0"/>
              <a:t>Points bloquants persistants:</a:t>
            </a:r>
          </a:p>
          <a:p>
            <a:pPr>
              <a:buFontTx/>
              <a:buChar char="-"/>
            </a:pPr>
            <a:r>
              <a:rPr lang="fr-FR" dirty="0"/>
              <a:t>Module 4In/2Out toujours non intégré/testé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Doc dispo sur git: https://github.com/Sweedy3960/2414_SPB7_DOC</a:t>
            </a:r>
          </a:p>
        </p:txBody>
      </p:sp>
    </p:spTree>
    <p:extLst>
      <p:ext uri="{BB962C8B-B14F-4D97-AF65-F5344CB8AC3E}">
        <p14:creationId xmlns:p14="http://schemas.microsoft.com/office/powerpoint/2010/main" val="113062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3200">
                <a:solidFill>
                  <a:srgbClr val="FFFFFF"/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 dirty="0"/>
              <a:t>Contexte du projet: </a:t>
            </a:r>
          </a:p>
          <a:p>
            <a:pPr>
              <a:buFontTx/>
              <a:buChar char="-"/>
            </a:pPr>
            <a:r>
              <a:rPr lang="fr-FR" sz="1700" dirty="0"/>
              <a:t>Il s’agit de réaliser une évolution d’un boîtier de test pour Sprinkler (détection incendie - DI). Intégration mécanique, densité des composants, fonctionnalités</a:t>
            </a:r>
          </a:p>
          <a:p>
            <a:pPr>
              <a:buFontTx/>
              <a:buChar char="-"/>
            </a:pPr>
            <a:r>
              <a:rPr lang="fr-FR" sz="1700" dirty="0"/>
              <a:t>I/O extendeur pour Esser 4in/2out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endParaRPr lang="fr-FR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28062-462A-9ABC-478E-C66E695D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5375-8BEA-7334-C6C9-3883B41C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1D96-8F68-E8C8-051F-3D0A3564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30" y="387224"/>
            <a:ext cx="246887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fr-CH" sz="1800" dirty="0"/>
              <a:t>Étapes initiales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D281EA-6B2E-38CE-4259-1A762BF1FEAB}"/>
              </a:ext>
            </a:extLst>
          </p:cNvPr>
          <p:cNvSpPr txBox="1"/>
          <p:nvPr/>
        </p:nvSpPr>
        <p:spPr>
          <a:xfrm>
            <a:off x="659959" y="1967726"/>
            <a:ext cx="707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Tests mécaniques et montage du boîtier</a:t>
            </a:r>
          </a:p>
          <a:p>
            <a:pPr marL="285750" indent="-285750">
              <a:buFontTx/>
              <a:buChar char="-"/>
            </a:pPr>
            <a:r>
              <a:rPr lang="fr-CH" dirty="0"/>
              <a:t>Montage par fonctionnalité progressive</a:t>
            </a:r>
          </a:p>
          <a:p>
            <a:pPr marL="285750" indent="-285750">
              <a:buFontTx/>
              <a:buChar char="-"/>
            </a:pPr>
            <a:r>
              <a:rPr lang="fr-CH" dirty="0"/>
              <a:t>I/O</a:t>
            </a:r>
          </a:p>
          <a:p>
            <a:pPr marL="285750" indent="-285750">
              <a:buFontTx/>
              <a:buChar char="-"/>
            </a:pPr>
            <a:r>
              <a:rPr lang="fr-CH" dirty="0"/>
              <a:t>BUS</a:t>
            </a:r>
          </a:p>
          <a:p>
            <a:pPr marL="285750" indent="-285750">
              <a:buFontTx/>
              <a:buChar char="-"/>
            </a:pPr>
            <a:r>
              <a:rPr lang="fr-CH" dirty="0" err="1"/>
              <a:t>Etc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94E090-953A-7626-7924-509A579AB7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6" b="22969"/>
          <a:stretch/>
        </p:blipFill>
        <p:spPr bwMode="auto">
          <a:xfrm>
            <a:off x="516754" y="3523691"/>
            <a:ext cx="4373298" cy="21866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BF03EE-CFE0-608F-2A2F-F6C46D07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10803" r="36663" b="12897"/>
          <a:stretch/>
        </p:blipFill>
        <p:spPr bwMode="auto">
          <a:xfrm rot="5400000">
            <a:off x="5163385" y="3523691"/>
            <a:ext cx="2879725" cy="177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0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E6024-97D2-A06B-6A50-A25B7107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67A458F-1EE3-FD1D-779B-FDC1C2A01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DCB71F6-7F43-F510-C5D6-524732A18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82821BC-BDEA-E20D-E773-59BD764A8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FDB0923-622B-3242-F698-2786594F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98F1A8F-DC5D-9677-4760-CDEC6CFE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A80-544F-7F15-D976-B1F0523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E46EC4-B8E4-EA64-351D-DA0CBA4A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 Buzzer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9A99CDD-205A-43AD-2CE0-10AF8F908B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3" t="39940" r="30428" b="39018"/>
          <a:stretch>
            <a:fillRect/>
          </a:stretch>
        </p:blipFill>
        <p:spPr bwMode="auto">
          <a:xfrm>
            <a:off x="1053915" y="3198580"/>
            <a:ext cx="2130107" cy="20592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53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E355F-E0B0-E176-7377-4A5B4EE8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8E0BEA5-B969-AC28-6ADE-F2AF8B24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649A71-4A0C-F499-E3BB-42724995F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A40012-2120-77DB-87FF-862436D8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2DF1E97-5BB0-4559-742B-C60103E3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BBF4D29-86EF-D553-7568-6F492DC3C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8C496-AAB2-E987-D5AC-0568C605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81F3C5-DC5A-7C88-1DE9-7E4A857D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Relais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5C246B-0F15-4BC2-4401-9C1C931489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9" t="23864" r="33209"/>
          <a:stretch>
            <a:fillRect/>
          </a:stretch>
        </p:blipFill>
        <p:spPr bwMode="auto">
          <a:xfrm rot="5400000">
            <a:off x="2259292" y="2240209"/>
            <a:ext cx="2224629" cy="40544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552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1DF29-AA00-8F33-46E4-42D0F293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1747457-7131-44CC-923E-7F3EDE83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62A7A8-582C-722D-8C76-84706488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B422FE2-C17B-757C-2345-302B7A94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F53D969-80AE-4794-66C4-001176793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71394F8-74B9-827F-6665-FC981BAE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6016-7599-2ED3-7EEE-372D03D8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35C905-06DB-4A34-270E-D873C498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Registre à décalage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50F542-2E83-40DD-9DCF-BAD22C4EDB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4" r="28151" b="36875"/>
          <a:stretch>
            <a:fillRect/>
          </a:stretch>
        </p:blipFill>
        <p:spPr bwMode="auto">
          <a:xfrm>
            <a:off x="5414838" y="2927368"/>
            <a:ext cx="2857197" cy="26283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E7D61C0-493E-1D5A-17B1-E552B73245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6" t="28653" r="37476"/>
          <a:stretch/>
        </p:blipFill>
        <p:spPr bwMode="auto">
          <a:xfrm>
            <a:off x="1069485" y="3030661"/>
            <a:ext cx="2238258" cy="28590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02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37802-1AFB-93EB-3B2D-A2CAD502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C87E277-B06D-BB32-66F4-2539FD84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75BBB93-95CB-3EC9-0B35-2141D087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A775789-94DF-EC90-6BC0-F9BC721E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DE97065-6C1D-8D8F-495B-ABCE08C09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5B7B097-C2B0-F0A4-2E93-B1819BE6B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9AF64-4AA2-EEFB-7640-EB39566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81DC54-1EF9-E1DF-5F35-4866115C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Transistor </a:t>
            </a:r>
            <a:r>
              <a:rPr lang="fr-FR" dirty="0" err="1"/>
              <a:t>array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BCBA98-78DD-F976-83DD-1911DD2D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237" r="46833" b="44614"/>
          <a:stretch>
            <a:fillRect/>
          </a:stretch>
        </p:blipFill>
        <p:spPr bwMode="auto">
          <a:xfrm>
            <a:off x="958132" y="3263592"/>
            <a:ext cx="2965836" cy="21035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036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32B15-50BF-E1A5-DB88-73C5A0EE7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747400F-A33C-EF21-6BF4-D455DFFA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92B4FCB-C3DC-2A8E-D0CA-7B9639FF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90E0AC1-F334-A0DB-4DAE-B1726CA14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E651E54-DF58-11CA-FFDE-0B76DFA18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E7DFC04-F7E3-6726-04D7-098D64C00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9440-B443-556A-3A9B-6348B65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E735E1-AEE8-8224-3E6A-6E19B934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SDA/SCL inversés sur </a:t>
            </a:r>
            <a:r>
              <a:rPr lang="fr-FR" dirty="0" err="1"/>
              <a:t>TouchCapa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24B830-3A1F-42DB-8827-2F9AEA31C7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t="7629" r="46388" b="66877"/>
          <a:stretch>
            <a:fillRect/>
          </a:stretch>
        </p:blipFill>
        <p:spPr bwMode="auto">
          <a:xfrm>
            <a:off x="2496709" y="3363402"/>
            <a:ext cx="2735249" cy="16300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409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785</TotalTime>
  <Words>473</Words>
  <Application>Microsoft Office PowerPoint</Application>
  <PresentationFormat>Affichage à l'écran (4:3)</PresentationFormat>
  <Paragraphs>111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Wingdings</vt:lpstr>
      <vt:lpstr>Office Theme</vt:lpstr>
      <vt:lpstr>Présentation</vt:lpstr>
      <vt:lpstr> Plan de présentation</vt:lpstr>
      <vt:lpstr>1. Introduction</vt:lpstr>
      <vt:lpstr>2. Test et mesures</vt:lpstr>
      <vt:lpstr>2. Test et mesures - Correction</vt:lpstr>
      <vt:lpstr>2. Test et mesures - Correction</vt:lpstr>
      <vt:lpstr>2. Test et mesures - Correction</vt:lpstr>
      <vt:lpstr>2. Test et mesures - Correction</vt:lpstr>
      <vt:lpstr>2. Test et mesures - Correction</vt:lpstr>
      <vt:lpstr>3. Programmation - Fonctionnalités testées</vt:lpstr>
      <vt:lpstr>3. Programmation - Functionalités testées – Problèmes </vt:lpstr>
      <vt:lpstr>2. Fonctionnalités testées – Tests manquants</vt:lpstr>
      <vt:lpstr>2. Problèmes majeurs</vt:lpstr>
      <vt:lpstr>3. Programmation -Développement initial</vt:lpstr>
      <vt:lpstr>3. Programmation -  Méthodologie mergeApp</vt:lpstr>
      <vt:lpstr>3. Programmation - Config Harmony</vt:lpstr>
      <vt:lpstr>3. Programmation - Limites rencontrées</vt:lpstr>
      <vt:lpstr>4. Fait depuis le rendu</vt:lpstr>
      <vt:lpstr>Présentation PowerPoint</vt:lpstr>
      <vt:lpstr>Présentation PowerPoint</vt:lpstr>
      <vt:lpstr>4. Fait depuis le rendu – Comparation des couts</vt:lpstr>
      <vt:lpstr>5. Etat  actuel -Problèmes</vt:lpstr>
      <vt:lpstr>6. Démo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Aymeric Charles Louis Clauzel</cp:lastModifiedBy>
  <cp:revision>24</cp:revision>
  <dcterms:created xsi:type="dcterms:W3CDTF">2013-01-27T09:14:16Z</dcterms:created>
  <dcterms:modified xsi:type="dcterms:W3CDTF">2025-06-20T06:30:50Z</dcterms:modified>
  <cp:category/>
</cp:coreProperties>
</file>