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D596A-A171-4F85-AB3A-3214A21A1B64}" v="64" dt="2022-10-11T10:31:03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FDE-905F-F733-A587-7C743AD35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0E3CD-8CBF-903C-D618-DDA33D48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9DEF-6AE8-8123-14FC-6999DE74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8FC4-0D92-0851-7DC8-C4E92E32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B4FB-68F7-D459-D484-315FE7D5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F61-8579-A3A3-1B52-F8C522B7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4A87E-F4B5-774C-B8C6-EF7E6722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0971-4672-F0BE-83FF-FF605809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A7E0-A18D-5809-92A8-0F4DF24E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9DD6-2623-A581-02F2-7EE12BD3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244D-6DF0-136D-8225-571D9667A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BC29-0018-53F1-959D-7FF8F73B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845C-481B-2668-3722-71B489CB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FE2F-4D2B-A9D0-0D1B-1E76DFF2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2F4B-90B7-2777-5EFA-1B52E17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D91A-42CA-B979-EF9D-63C84F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0E5A-D13D-D93C-A075-77DDA80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ABD9-F948-FEE3-C576-ADCB3DB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B860-85A7-2CB1-606F-87C71311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ECC1-327C-64FA-D459-47913B9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F39-B51A-041C-8207-67075AC8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2139-0782-80F5-7612-6892D793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19C7-F786-7BE9-52EF-F30E431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8DA3-CB66-2E07-EF99-435B082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8C35-5F40-2E5C-8A49-EFDFE81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BFC4-E5FC-F8F4-06A8-FC647BF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4D2D-BD0D-C940-920A-7620B81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BE59-543D-39C1-6CAB-97BA49B2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FC8BE-8722-1788-D904-4686EDC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FB10-43AF-52DA-EC22-B650136D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F49F3-997D-C6B2-3A32-B9BBA224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0369-58AC-8001-CE4F-AD84FB67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5DE8-D660-FA56-44B0-A052BA30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0615-D642-7D3D-25DE-5825C89E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37A2-D99F-EC22-D04D-7BC9EA899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F05D5-B48F-0980-345C-B98B0193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C31DE-E104-8144-A481-E2CF141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D4F68-6278-2A61-4FFC-7BCE0A90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000D-CD54-5B36-0AB2-6BBC5A7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AF7-44ED-7BA1-5BEA-44E1C450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F4D30-E160-AFF9-4C61-45AB21F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BCB7-1D47-74A4-22E2-22F39B2A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B08D-D303-3EB0-3D69-E7698022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1539-C585-2C79-9850-A6072609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C169E-1012-F99C-4DC3-33AA95E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30A7C-7006-090C-546C-A2897FB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7277-5579-32EA-A446-42399B9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FCDF-E464-7314-52F0-2CCDE2401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1367-5506-9AD3-6A68-6C4A2884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018A-C9CE-7B36-14D8-A1D3ACB5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4F8D-6AA7-1A02-B715-B84A00C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2B69B-B40F-4CDA-3043-037781F6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0D6-D96F-49D9-0E13-FFA3E8E1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FFA-EC12-0A9B-7EE6-DA5C13BE1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8BF8-6B67-75FA-2827-CDB3CCF7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8BFE-87A7-C57B-00A4-957C4221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FDA4C-9BBC-F29C-35B7-CA51A92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74FE-B490-5580-CD23-C8D4CF25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7F5D7-A6BC-0F32-56C7-49468D78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11B7-6D38-4925-BB19-AF0C8C74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837C-E8F5-BD24-A828-8E3C14A2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9E51-45A8-490C-852C-7EDB4A91BA0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C3CB-8A30-7807-DFBF-011AE1E09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DB61-3A21-C591-94AD-FFF4EB4C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/95761003300a/edit" TargetMode="External"/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CbkRvMKylh62MzPms2xzEPs40WXkHAC7/view?usp=drive_web&amp;authuse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etoevry unveils renewed brand and identity – six specialized businesses  operational with new names | Tietoevry">
            <a:extLst>
              <a:ext uri="{FF2B5EF4-FFF2-40B4-BE49-F238E27FC236}">
                <a16:creationId xmlns:a16="http://schemas.microsoft.com/office/drawing/2014/main" id="{C71D31AB-92DF-D1DC-A443-E576D7A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77" y="3049990"/>
            <a:ext cx="4485043" cy="7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BDDC2-951B-71BB-1B14-4BAD95584EC0}"/>
              </a:ext>
            </a:extLst>
          </p:cNvPr>
          <p:cNvSpPr txBox="1"/>
          <p:nvPr/>
        </p:nvSpPr>
        <p:spPr>
          <a:xfrm>
            <a:off x="3048761" y="1637882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</a:rPr>
              <a:t>Name : Sweekar K T</a:t>
            </a:r>
            <a:br>
              <a:rPr lang="en-US" sz="2400" dirty="0"/>
            </a:br>
            <a:r>
              <a:rPr lang="en-US" sz="2400" b="0" i="0" dirty="0">
                <a:effectLst/>
                <a:latin typeface="Roboto" panose="02000000000000000000" pitchFamily="2" charset="0"/>
              </a:rPr>
              <a:t>Employee Id : EI13047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92445-588D-E9C9-DE0B-CA56E13F2A33}"/>
              </a:ext>
            </a:extLst>
          </p:cNvPr>
          <p:cNvSpPr txBox="1"/>
          <p:nvPr/>
        </p:nvSpPr>
        <p:spPr>
          <a:xfrm>
            <a:off x="2560320" y="4389121"/>
            <a:ext cx="699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Database Practice </a:t>
            </a:r>
          </a:p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Technology training</a:t>
            </a:r>
          </a:p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Campus batch – 2022 Aug - Oct 2022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6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69BC-F171-A9F1-52D2-0F7F79B0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Roboto" panose="02000000000000000000" pitchFamily="2" charset="0"/>
              </a:rPr>
              <a:t>Database Concepts -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DFE-63CF-AD4F-1093-2F41A236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34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1. Operations performed :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DDL(CREATE, DROP, ALTER)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DML,(INSERT,UPDATE,DELETE)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DQL(SELECT(JOINS, AGGREGATE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2. Normalization – 1NF, 2NF, 3NF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3. Joined the tables </a:t>
            </a: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</a:rPr>
              <a:t>4.Created views for different scenarios.</a:t>
            </a: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 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Roboto" panose="02000000000000000000" pitchFamily="2" charset="0"/>
              </a:rPr>
              <a:t>The code and the snapshots are uploaded</a:t>
            </a: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</a:rPr>
              <a:t>in </a:t>
            </a:r>
            <a:r>
              <a:rPr lang="en-US" sz="1800" dirty="0">
                <a:latin typeface="Roboto" panose="02000000000000000000" pitchFamily="2" charset="0"/>
                <a:hlinkClick r:id="rId2"/>
              </a:rPr>
              <a:t>GitHub</a:t>
            </a:r>
            <a:r>
              <a:rPr lang="en-US" sz="1800" dirty="0">
                <a:latin typeface="Roboto" panose="02000000000000000000" pitchFamily="2" charset="0"/>
              </a:rPr>
              <a:t>.</a:t>
            </a:r>
            <a:endParaRPr lang="en-US" sz="1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900CB8-5C05-B2D7-82EC-ABA65F15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1" y="1690688"/>
            <a:ext cx="6595511" cy="4189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CF82D-321B-0E1F-CA91-C1FF0AEF3722}"/>
              </a:ext>
            </a:extLst>
          </p:cNvPr>
          <p:cNvSpPr txBox="1"/>
          <p:nvPr/>
        </p:nvSpPr>
        <p:spPr>
          <a:xfrm>
            <a:off x="8094846" y="5880434"/>
            <a:ext cx="40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Entity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30459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4DF-01B8-DF33-3E2D-39083292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using SSIS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BA4D-4DA8-DC6F-EC8A-9C404F4F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663989" cy="50340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source creation : Cinema Ticket and Car sales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Business scenario : Cinema Ticket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Flat file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Connection – Connected to the flat file source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Extracted the data from the source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Transformation - Data Conversion, Conditional split to create separate tables for each film 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Load - new DWH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 New Target - FA_M2_SCD1_CAR_SALES for SCD1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 New Target - FA_M2_SCD2_CAR_SALES for SCD2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Name : Sweekar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6). Used Aggregate package to aggregate the table based on a column. Data source: Car sales excel file, Target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sweekar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the Snapshots are uploaded 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9A28-53C6-01FC-3117-5FDA1497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Reporting Services using SSRS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3589-3FCE-A2DD-46AA-2DB63606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report to help car companies or anyone who are looking to start a new car dealership, Inserted map in the report to show the sales of cars in the geographical area, Inserted a column chart to show the time of the year when the car sales are the highest.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report showing a car company’s specific details for the company to review.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following elements,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Chart, Stacked column chart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individually view separate groups(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ex:Carmaker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sales in a state etc.)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30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5A7-F524-5329-58E1-E094BB38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using IICS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FB9-6EB5-48AD-C6A9-94DB06AF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connection to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Extract Transform(sort) and Load from DB to DB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SCD1 and SCD2 in a mapping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Aggregate task on Carmaker column of car sales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replication task on a table considering an auditing scenario from one DB to another.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replication task on entire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917-1298-8DDA-8617-EBBB2D8B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Picture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4B7153-866A-E568-9FB9-DA9C6A4E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1253148"/>
            <a:ext cx="8849359" cy="4964455"/>
          </a:xfrm>
        </p:spPr>
      </p:pic>
    </p:spTree>
    <p:extLst>
      <p:ext uri="{BB962C8B-B14F-4D97-AF65-F5344CB8AC3E}">
        <p14:creationId xmlns:p14="http://schemas.microsoft.com/office/powerpoint/2010/main" val="150173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E314-3FE0-80CA-CE54-AE571089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489E-197A-432E-9690-861D3E02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GitHub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Blog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Presentation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F00564EAF7B42BFA20942AA2AF835" ma:contentTypeVersion="5" ma:contentTypeDescription="Create a new document." ma:contentTypeScope="" ma:versionID="f173faa7f3fa6478cbf65af8df15f8ff">
  <xsd:schema xmlns:xsd="http://www.w3.org/2001/XMLSchema" xmlns:xs="http://www.w3.org/2001/XMLSchema" xmlns:p="http://schemas.microsoft.com/office/2006/metadata/properties" xmlns:ns3="cffd7456-c717-4b8c-b930-03dc25460da4" targetNamespace="http://schemas.microsoft.com/office/2006/metadata/properties" ma:root="true" ma:fieldsID="7aa0e0f84287624546f76ea464655f64" ns3:_="">
    <xsd:import namespace="cffd7456-c717-4b8c-b930-03dc25460d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7456-c717-4b8c-b930-03dc25460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239C80-0045-43E9-BFE6-E7AB2B1A27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69C535-4D27-4338-B38F-6F363215F2FE}">
  <ds:schemaRefs>
    <ds:schemaRef ds:uri="cffd7456-c717-4b8c-b930-03dc25460d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9A4A27-B70A-467E-862E-1C14BDCAC582}">
  <ds:schemaRefs>
    <ds:schemaRef ds:uri="cffd7456-c717-4b8c-b930-03dc25460da4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424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Database Concepts - SQL Server</vt:lpstr>
      <vt:lpstr>Integration Services using SSIS</vt:lpstr>
      <vt:lpstr>Reporting Services using SSRS</vt:lpstr>
      <vt:lpstr> Integration services using IICS</vt:lpstr>
      <vt:lpstr>Big Picture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Sweekar Thimmappa</dc:creator>
  <cp:lastModifiedBy>Sweekar Thimmappa</cp:lastModifiedBy>
  <cp:revision>5</cp:revision>
  <dcterms:created xsi:type="dcterms:W3CDTF">2022-10-11T06:42:12Z</dcterms:created>
  <dcterms:modified xsi:type="dcterms:W3CDTF">2022-10-14T13:07:02Z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0x010100394F00564EAF7B42BFA20942AA2AF835</vt:lpwstr>
  </property>
</Properties>
</file>