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6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131-2DF4-7645-A6A4-4A0C969C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3755-4999-FB47-A615-0D458CF5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E952-FC5E-EA43-8D45-A5D5B81D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FD8C-D229-8E49-AA43-D65D2F2B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5F5-9FC2-A44F-AB1D-9FA7CC5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9EA-38C9-CE43-8A29-0555B41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41CF-F48F-744D-95FF-487583C87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A7EF-64CF-534D-A03A-B3BE83B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35B5-D8A5-F94F-8FFC-F096CED3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19D-EDA2-FF4C-954E-B5FB0C1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F4716-51FF-894B-9136-81427F40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3E40-6A69-E94C-A993-A70FBCC7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297D-2004-534A-AD68-FE1F812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A6A3-4530-D342-8FE3-7549BEC2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6B47-E5DA-DF47-974A-26BC27C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720-79BA-BC42-9598-7769DAB6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D594-26AD-344B-A38A-7C8DF7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560C-AC1E-7C46-854A-13AB291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2131-84A0-3E44-8810-2F0A7EC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E89-DFDA-3544-86C8-19EDF9EA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C9B-122A-1946-A42D-8D04FD1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43931-0B2A-9940-892F-53C2EE69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744-E37F-1F44-8429-FE31F4B9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6217-6E28-AE4D-A31E-EB7CA35A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6A8A-4C85-7445-8505-DE8E0E81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567A-64D5-DD47-BC87-E4E12A9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DAEB-BF88-1A44-BA2E-36F4F8AD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BE6E-16EA-0B47-BE65-A6155429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E072-C658-4641-9D6A-BA8208D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39B7-CDE1-7D4B-A735-5F8D230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95E6-8A33-BC4B-B8DF-E68AF7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1AF-E9F7-C64E-B211-FF5A2D08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EA6-74CB-EE49-B92D-310DFCC7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D83A-398C-834B-9349-39D7D16C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62B1-E93C-9A41-876B-9E556C28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C492-F1F8-1D49-8B88-C826E7BF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3C8F-87DA-614A-A84C-BB9F767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7E6E-CCCD-154B-A759-139DE8BC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E9BA8-3283-C94E-BE11-653F76A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EF59-8780-2F45-9E59-F6BD4CBB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2EF37-F77E-AE4C-B23E-89F62402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DBB4-DB27-1F49-8C29-DFC1C64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023F8-2EA1-9345-A4E8-B01F7EB7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5DF0-230D-C04E-8D5E-23847939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C24A-F6E8-DC40-8DE3-5DDBE41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C95A-9C4D-2547-A805-6301639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983-5225-D546-B635-DFFAFB76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2F40-E5DC-934B-A970-912AFEF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4D6F-AA74-3A42-8F00-4520DA64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E091-8D04-B541-A89E-F5CC512F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D190-5CA6-BF4A-8C45-C99BAF4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408-291E-0C49-9780-52E7CD7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BB25-AEA1-C64D-AEA4-81F06C1D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81226-BBD1-154B-ACCD-769F157F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748C-334D-114E-92D1-5C27CDBAA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8940-1E1D-8A4F-93A8-00DD0DF0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4A1D-31F1-834E-93E9-5FD78D48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9086-3184-5E4C-B09F-156750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7852E-AACD-114F-A27D-5BBD5348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5D454-542D-7749-8DEB-6FA06D47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0CA2-9FB6-8A41-86A2-B192E7BE4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01C-29B3-6D45-B7F7-84000B7ABFD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A1BA-7A7D-F94C-A643-FD24FCB1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E702-6802-D34F-AA02-F5D35FB0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447A96-1A2F-EC4F-A0D9-C0F6D46C4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" r="649"/>
          <a:stretch/>
        </p:blipFill>
        <p:spPr>
          <a:xfrm>
            <a:off x="390014" y="1124106"/>
            <a:ext cx="11411972" cy="4362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9167C-AE76-DB4D-9D59-83A896B17D0A}"/>
              </a:ext>
            </a:extLst>
          </p:cNvPr>
          <p:cNvSpPr/>
          <p:nvPr/>
        </p:nvSpPr>
        <p:spPr>
          <a:xfrm>
            <a:off x="1264024" y="1196788"/>
            <a:ext cx="524435" cy="336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889C-DAF5-B547-8A96-1DA7AF5C7DA8}"/>
              </a:ext>
            </a:extLst>
          </p:cNvPr>
          <p:cNvSpPr/>
          <p:nvPr/>
        </p:nvSpPr>
        <p:spPr>
          <a:xfrm>
            <a:off x="11205882" y="1176617"/>
            <a:ext cx="524435" cy="336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2E8C6-2C76-6C40-BA60-7310C5E729AD}"/>
              </a:ext>
            </a:extLst>
          </p:cNvPr>
          <p:cNvSpPr/>
          <p:nvPr/>
        </p:nvSpPr>
        <p:spPr>
          <a:xfrm>
            <a:off x="425824" y="1532965"/>
            <a:ext cx="2855258" cy="395343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1929F-3D40-2F4B-BA6E-ED93A732C91B}"/>
              </a:ext>
            </a:extLst>
          </p:cNvPr>
          <p:cNvSpPr/>
          <p:nvPr/>
        </p:nvSpPr>
        <p:spPr>
          <a:xfrm>
            <a:off x="9880720" y="2246197"/>
            <a:ext cx="1885456" cy="20453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3184D-692E-F842-8376-43DC5D6D31E4}"/>
              </a:ext>
            </a:extLst>
          </p:cNvPr>
          <p:cNvSpPr/>
          <p:nvPr/>
        </p:nvSpPr>
        <p:spPr>
          <a:xfrm>
            <a:off x="3281082" y="4617541"/>
            <a:ext cx="8520904" cy="86885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F21A8-5088-DE43-B8B7-BDC21AF6D736}"/>
              </a:ext>
            </a:extLst>
          </p:cNvPr>
          <p:cNvSpPr txBox="1"/>
          <p:nvPr/>
        </p:nvSpPr>
        <p:spPr>
          <a:xfrm>
            <a:off x="3316892" y="5117068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Debug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9A9E4-05F9-B240-9B1B-328F62AFD586}"/>
              </a:ext>
            </a:extLst>
          </p:cNvPr>
          <p:cNvSpPr txBox="1"/>
          <p:nvPr/>
        </p:nvSpPr>
        <p:spPr>
          <a:xfrm>
            <a:off x="413821" y="4747736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Navigator Area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48625-427C-4049-9FDE-DACF695EFC9C}"/>
              </a:ext>
            </a:extLst>
          </p:cNvPr>
          <p:cNvSpPr txBox="1"/>
          <p:nvPr/>
        </p:nvSpPr>
        <p:spPr>
          <a:xfrm>
            <a:off x="9914248" y="3900565"/>
            <a:ext cx="13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Results Area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E2F9E-84E3-CF47-9A0E-DCCCC89E3CDB}"/>
              </a:ext>
            </a:extLst>
          </p:cNvPr>
          <p:cNvSpPr/>
          <p:nvPr/>
        </p:nvSpPr>
        <p:spPr>
          <a:xfrm>
            <a:off x="3604170" y="4323192"/>
            <a:ext cx="524435" cy="336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B8AA5-62B0-DA4D-9067-D10CA5404B8D}"/>
              </a:ext>
            </a:extLst>
          </p:cNvPr>
          <p:cNvSpPr txBox="1"/>
          <p:nvPr/>
        </p:nvSpPr>
        <p:spPr>
          <a:xfrm>
            <a:off x="3506634" y="3961084"/>
            <a:ext cx="19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Pause/Play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D92D7-ABC3-344F-8863-08090F2DFDC3}"/>
              </a:ext>
            </a:extLst>
          </p:cNvPr>
          <p:cNvSpPr txBox="1"/>
          <p:nvPr/>
        </p:nvSpPr>
        <p:spPr>
          <a:xfrm>
            <a:off x="1788459" y="1196788"/>
            <a:ext cx="114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Show Navigator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8E4AF-C3E8-2746-B76A-A54668C0C163}"/>
              </a:ext>
            </a:extLst>
          </p:cNvPr>
          <p:cNvSpPr txBox="1"/>
          <p:nvPr/>
        </p:nvSpPr>
        <p:spPr>
          <a:xfrm>
            <a:off x="10405244" y="1265302"/>
            <a:ext cx="132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Show Inspectors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23FD7-AA68-784C-B455-EA7DB9DCA0B0}"/>
              </a:ext>
            </a:extLst>
          </p:cNvPr>
          <p:cNvSpPr/>
          <p:nvPr/>
        </p:nvSpPr>
        <p:spPr>
          <a:xfrm>
            <a:off x="3014292" y="1160447"/>
            <a:ext cx="6242573" cy="336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54E04-A8D1-5949-8457-7A90F2355DD5}"/>
              </a:ext>
            </a:extLst>
          </p:cNvPr>
          <p:cNvSpPr txBox="1"/>
          <p:nvPr/>
        </p:nvSpPr>
        <p:spPr>
          <a:xfrm>
            <a:off x="5694235" y="1158171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View</a:t>
            </a:r>
          </a:p>
        </p:txBody>
      </p:sp>
    </p:spTree>
    <p:extLst>
      <p:ext uri="{BB962C8B-B14F-4D97-AF65-F5344CB8AC3E}">
        <p14:creationId xmlns:p14="http://schemas.microsoft.com/office/powerpoint/2010/main" val="12981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2</cp:revision>
  <dcterms:created xsi:type="dcterms:W3CDTF">2020-11-15T13:13:51Z</dcterms:created>
  <dcterms:modified xsi:type="dcterms:W3CDTF">2020-11-15T13:37:52Z</dcterms:modified>
</cp:coreProperties>
</file>