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C176-2001-AD44-8355-8BE85BDA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E6AC4-9453-3647-B703-4A3F7260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68D4-F2A3-7945-BC59-3BB2C7F2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7DA16-07E4-2C44-B739-E8BCB407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9B62-8E1D-D840-AB45-769DCCB3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3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C275-1CA2-9C45-83AA-09FAC790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6E7A5-6B98-CC45-ADFD-CE876FE88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D52A-63EF-C044-B4CE-DABADFC1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9B95-6706-114D-ABB1-BD697954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BC1A-4C04-D045-9D8A-B17ECC8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6DEAC-1572-0247-9F2E-99BEA4BD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63571-B3D6-EE44-AFD5-132982CB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8D81-3D34-114D-919E-6880EB42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937D-C4E6-334E-A9AB-7BEF2171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3D6C-0664-B84F-8C4F-CE3370B0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FCEC-E8A4-6941-A204-30EBE46D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20EBB-F0E7-B240-83B0-4BD05245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831D-2BCB-2548-B692-FBF0F865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8AB4-3709-0F4B-915E-3585AD0D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11EB-C77D-AA40-AA12-3066C1B0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639C-3ACF-7343-8769-1F3A528A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7497-4816-954B-9EB7-9AFAC8BB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C352-4019-3B42-8F26-31AD4D09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7748-3A7D-3B48-9251-63A4458A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917C5-B14C-0443-9620-AA990522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037E-BEBB-F04D-8EFC-BA83E73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37A1-39F0-4F48-BE32-E37121A1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BAE86-7F5E-1544-AC68-77EB6C78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24AE-B6F2-BD4E-AAFD-6536C661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08DF6-DBB7-F448-809F-08F01FB6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1ADB-23D9-BD4D-B1C1-E4FB887C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766A-797A-8542-A38D-C83A2C64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CC93-02BA-3A48-BC5A-E8FF1F80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D25D4-27FB-FC43-A0DA-15D0C45E2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3FAD5-87B3-5C4F-AB4F-6A0840D81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BA64A-E3A3-3443-933E-33F6729AF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34B3B-E994-C84F-B9AD-2BB1E374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28A27-89C4-B64A-AAAF-8C6C24BD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1D82B-FAC5-0F42-AAE3-0D5AFC19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55A5-4D48-BE4A-841D-D22FD11C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197E1-C830-484E-9076-1076611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D1367-77A0-0145-B153-CDC5E76A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D2288-2F57-544F-9D3E-075498AC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1235A-F696-874F-B3D3-1BCEB42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352F2-E946-A84B-9385-863154D5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C304D-2F7D-9345-BE17-FC6BC9BA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8958-A1F1-1840-9E30-81D9BC16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C313-F2C7-B247-B7EE-20DB6848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02F21-AC07-8B48-A718-6EF3DFC76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B7383-A0FE-7A4F-AF46-05DB708B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25C49-C9F5-6140-9F0D-F29603CE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81FF1-2719-8F45-842C-B5420CB2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5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5E0D-2EF5-CA46-8ADE-8DECAC60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8F11F-A57C-7E44-A03C-BB6FFAFD4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BE94B-8554-204E-9736-11F043F79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C2A2-93B6-2D41-9970-ECB8E716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B3E7C-4D6C-AE42-BFBB-8FC2E682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92AA-0516-4245-9295-735797A7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0915D-660E-034A-A7DC-1586013B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AFE3D-36E1-6845-A5BF-5F4D9AFA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0AB1-3012-8942-8C81-7A6D2191A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3EE7-03FD-C540-B0F9-F2A2FA24020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A1CC-AE6E-9745-A4B7-95080E996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7E09-19C7-334E-BBBF-BAE899BDB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359F-CED7-0443-A8E6-4D5C97EE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DF1B88-1FFF-A846-B4DC-20A01D79E074}"/>
              </a:ext>
            </a:extLst>
          </p:cNvPr>
          <p:cNvSpPr/>
          <p:nvPr/>
        </p:nvSpPr>
        <p:spPr>
          <a:xfrm>
            <a:off x="2369713" y="1815921"/>
            <a:ext cx="965915" cy="1004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5EEE3-825C-BD49-A49E-FFBE02297050}"/>
              </a:ext>
            </a:extLst>
          </p:cNvPr>
          <p:cNvSpPr/>
          <p:nvPr/>
        </p:nvSpPr>
        <p:spPr>
          <a:xfrm>
            <a:off x="3578180" y="1815921"/>
            <a:ext cx="965915" cy="1004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67520-01CD-F041-B951-B10F90CDD38E}"/>
              </a:ext>
            </a:extLst>
          </p:cNvPr>
          <p:cNvSpPr/>
          <p:nvPr/>
        </p:nvSpPr>
        <p:spPr>
          <a:xfrm>
            <a:off x="4786647" y="1815921"/>
            <a:ext cx="965915" cy="1004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3D5DD-C703-D042-8884-0ED9021DFF6C}"/>
              </a:ext>
            </a:extLst>
          </p:cNvPr>
          <p:cNvSpPr/>
          <p:nvPr/>
        </p:nvSpPr>
        <p:spPr>
          <a:xfrm>
            <a:off x="5995114" y="1815921"/>
            <a:ext cx="965915" cy="1004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FE343-EE95-734E-8730-1729B660B274}"/>
              </a:ext>
            </a:extLst>
          </p:cNvPr>
          <p:cNvSpPr/>
          <p:nvPr/>
        </p:nvSpPr>
        <p:spPr>
          <a:xfrm>
            <a:off x="7203581" y="1815921"/>
            <a:ext cx="965915" cy="1004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26A15-EEF9-364C-A775-B5DE1AED9C98}"/>
              </a:ext>
            </a:extLst>
          </p:cNvPr>
          <p:cNvSpPr txBox="1"/>
          <p:nvPr/>
        </p:nvSpPr>
        <p:spPr>
          <a:xfrm>
            <a:off x="1626339" y="2820473"/>
            <a:ext cx="82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44374-7325-4F42-9AC4-CFA98C314AB6}"/>
              </a:ext>
            </a:extLst>
          </p:cNvPr>
          <p:cNvSpPr txBox="1"/>
          <p:nvPr/>
        </p:nvSpPr>
        <p:spPr>
          <a:xfrm>
            <a:off x="2743683" y="2829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6DC7C-AE60-1445-AD69-7175F73BB95A}"/>
              </a:ext>
            </a:extLst>
          </p:cNvPr>
          <p:cNvSpPr txBox="1"/>
          <p:nvPr/>
        </p:nvSpPr>
        <p:spPr>
          <a:xfrm>
            <a:off x="3922583" y="2829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453AE-CE14-E54D-983E-F2BE3D3A612F}"/>
              </a:ext>
            </a:extLst>
          </p:cNvPr>
          <p:cNvSpPr txBox="1"/>
          <p:nvPr/>
        </p:nvSpPr>
        <p:spPr>
          <a:xfrm>
            <a:off x="5118761" y="282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86E36-4D53-1949-B419-0FDB0C31AE52}"/>
              </a:ext>
            </a:extLst>
          </p:cNvPr>
          <p:cNvSpPr txBox="1"/>
          <p:nvPr/>
        </p:nvSpPr>
        <p:spPr>
          <a:xfrm>
            <a:off x="6327228" y="2829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C7F82-112E-E04C-B0A2-9499BF281530}"/>
              </a:ext>
            </a:extLst>
          </p:cNvPr>
          <p:cNvSpPr txBox="1"/>
          <p:nvPr/>
        </p:nvSpPr>
        <p:spPr>
          <a:xfrm>
            <a:off x="7535695" y="2829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294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#CHUA SWEE KWANG#</dc:creator>
  <cp:lastModifiedBy>#CHUA SWEE KWANG#</cp:lastModifiedBy>
  <cp:revision>2</cp:revision>
  <dcterms:created xsi:type="dcterms:W3CDTF">2020-12-16T14:46:28Z</dcterms:created>
  <dcterms:modified xsi:type="dcterms:W3CDTF">2020-12-16T14:49:05Z</dcterms:modified>
</cp:coreProperties>
</file>