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1C30-8D8E-4C45-BED1-C3E5B9CAB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CFE8D-E1C4-A746-9F69-E22F3E5F6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9A48-13F1-AA45-8AF7-21D2AF7A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9D0-F79B-F743-8085-2CDB4255D021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A329-54CB-D146-A3D5-C6E5E219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8EFC2-C236-3D4F-BD2D-9776DC07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22D5-F451-8E49-A84D-8C459BA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2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3BC6-6DEB-8A4C-BD49-A31C6044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715B7-C184-804B-B95D-0360CB8F1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8D09-B2AE-BB4C-B3E5-508B596F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9D0-F79B-F743-8085-2CDB4255D021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6E3F6-849A-524D-AB29-47D553C6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7C2E-580A-784C-B858-648497CA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22D5-F451-8E49-A84D-8C459BA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C8171-1700-A34E-BBFE-037CAA904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3D01C-BE37-5E4B-AB46-CD1ECCFE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87A2-1EC8-AC40-935B-162A3FF5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9D0-F79B-F743-8085-2CDB4255D021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EB206-8C4B-404E-9234-D932FE1D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3180-066A-2540-8299-E546481D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22D5-F451-8E49-A84D-8C459BA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E52-40D1-4049-8D38-F8975D07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1A07-1F2B-354A-A826-F4684026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00E0-0EDA-464F-95EF-504973C2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9D0-F79B-F743-8085-2CDB4255D021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F825-96B3-A044-8290-EBFAFA5C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37896-B891-D449-8C9F-CFB7125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22D5-F451-8E49-A84D-8C459BA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6F20-0657-CF4E-A9E7-7799C6F1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5BB5F-7AEB-624D-9035-48D2964A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770C-C624-FF46-B631-F4A296CF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9D0-F79B-F743-8085-2CDB4255D021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95DC-F3DF-2242-A77E-EFF22FEF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26B8-CD81-104E-8CFC-3B213D6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22D5-F451-8E49-A84D-8C459BA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2D6F-9EAF-9147-8580-80FBF7A4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FFD7-D8D8-824D-839F-C5DFADA8D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C52E8-8C00-7846-BC94-EA6C49AA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E56D-AE45-E042-B454-7DA543C7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9D0-F79B-F743-8085-2CDB4255D021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F5761-2173-694A-9911-AB32906B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77C4F-5747-5C40-A788-FA78B702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22D5-F451-8E49-A84D-8C459BA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4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46BE-BC5A-AC4D-8F81-A08708A2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E89BE-3776-F145-BAC7-C5CFEF19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6C2DB-B81C-184A-964A-3337CB92F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F7237-025E-FE4A-9EFF-90F8E503B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D2BA9-B8C9-A540-A233-6668AD6FC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DC251-C0A2-EF41-8E5B-258FC3AC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9D0-F79B-F743-8085-2CDB4255D021}" type="datetimeFigureOut">
              <a:rPr lang="en-US" smtClean="0"/>
              <a:t>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8F9BD-179B-FE4A-9697-E199ACA4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E6ED4-A8BE-BE47-8753-658BE5B6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22D5-F451-8E49-A84D-8C459BA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95BF-BC72-1F40-97F8-AC75D95B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A3296-02CC-D743-A308-823C24B8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9D0-F79B-F743-8085-2CDB4255D021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62E00-CF36-DC45-BE8A-7C04A397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95C76-6CE2-E842-9757-C8CDCD43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22D5-F451-8E49-A84D-8C459BA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B128C-512F-5C4B-B962-0DDEEADF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9D0-F79B-F743-8085-2CDB4255D021}" type="datetimeFigureOut">
              <a:rPr lang="en-US" smtClean="0"/>
              <a:t>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412B4-BEF2-BB4C-B42F-4A9449F0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9E63-4FBD-D448-A5E3-6425AF5D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22D5-F451-8E49-A84D-8C459BA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C436-8C70-CF47-B5D6-C9E1A75E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93A8-0206-BB47-9544-9E222191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C1B2F-B4F9-A64B-9DA6-8C09E5D62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5AC12-7B81-F94F-B1E5-11FC91C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9D0-F79B-F743-8085-2CDB4255D021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F6658-6CE3-174C-AF18-4F196AE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29264-2294-5549-932E-025A86E7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22D5-F451-8E49-A84D-8C459BA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0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6AB-BCB7-8144-A8BE-96185199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A0068-EA4D-5843-B346-6EB30565B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DB57C-BA8C-A149-8CE2-42309C5A3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CF95A-1C1E-774D-B8D4-3387F51A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9D0-F79B-F743-8085-2CDB4255D021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B6ED9-4BD9-E545-89D4-E70C36FB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7DD5F-25BA-AD40-8FF6-6CE652EF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22D5-F451-8E49-A84D-8C459BA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7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D6DA2-255D-364A-9B4C-131A5D0A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F669-61A3-8D4E-B1B8-C0C1C228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D33D1-1090-4446-A7DD-D4919883F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FC9D0-F79B-F743-8085-2CDB4255D021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C237-450B-3A41-9DBD-26D1A69E0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44978-A9B1-8E4D-842B-EB4C6FD02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22D5-F451-8E49-A84D-8C459BA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0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9E6ACE0-23AF-2343-B4D0-380A192844D3}"/>
              </a:ext>
            </a:extLst>
          </p:cNvPr>
          <p:cNvSpPr/>
          <p:nvPr/>
        </p:nvSpPr>
        <p:spPr>
          <a:xfrm>
            <a:off x="4625546" y="1989439"/>
            <a:ext cx="2940908" cy="257020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8EC2A-2D83-7A4C-8238-39173C658120}"/>
              </a:ext>
            </a:extLst>
          </p:cNvPr>
          <p:cNvSpPr txBox="1"/>
          <p:nvPr/>
        </p:nvSpPr>
        <p:spPr>
          <a:xfrm>
            <a:off x="4764641" y="3274541"/>
            <a:ext cx="2662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protocol </a:t>
            </a:r>
            <a:r>
              <a:rPr lang="en-US" sz="1600" dirty="0"/>
              <a:t> </a:t>
            </a:r>
            <a:r>
              <a:rPr lang="en-US" sz="1600" dirty="0" err="1"/>
              <a:t>CookingMethod</a:t>
            </a:r>
            <a:r>
              <a:rPr lang="en-US" sz="1600" dirty="0"/>
              <a:t> ( ) {</a:t>
            </a:r>
          </a:p>
          <a:p>
            <a:r>
              <a:rPr lang="en-US" sz="1600" dirty="0"/>
              <a:t>            </a:t>
            </a:r>
            <a:r>
              <a:rPr lang="en-US" sz="1600" b="1" dirty="0" err="1">
                <a:solidFill>
                  <a:srgbClr val="7030A0"/>
                </a:solidFill>
              </a:rPr>
              <a:t>func</a:t>
            </a:r>
            <a:r>
              <a:rPr lang="en-US" sz="1600" dirty="0"/>
              <a:t> </a:t>
            </a:r>
            <a:r>
              <a:rPr lang="en-US" sz="1600" dirty="0" err="1"/>
              <a:t>cookNoddle</a:t>
            </a:r>
            <a:r>
              <a:rPr lang="en-US" sz="1600" dirty="0"/>
              <a:t>()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90B71-AE1C-7944-AA1E-E64046B86F49}"/>
              </a:ext>
            </a:extLst>
          </p:cNvPr>
          <p:cNvSpPr txBox="1"/>
          <p:nvPr/>
        </p:nvSpPr>
        <p:spPr>
          <a:xfrm>
            <a:off x="4872680" y="2348724"/>
            <a:ext cx="239721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Delegate </a:t>
            </a:r>
          </a:p>
          <a:p>
            <a:pPr algn="ctr"/>
            <a:r>
              <a:rPr lang="en-US" sz="2000" b="1" dirty="0"/>
              <a:t>Protocol</a:t>
            </a:r>
            <a:endParaRPr lang="en-US" sz="1600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8964DE-513D-8C45-9017-44670BDAF94D}"/>
              </a:ext>
            </a:extLst>
          </p:cNvPr>
          <p:cNvSpPr/>
          <p:nvPr/>
        </p:nvSpPr>
        <p:spPr>
          <a:xfrm>
            <a:off x="659027" y="1959018"/>
            <a:ext cx="2940908" cy="257020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DCDFC60-2FC5-FD49-946F-C06666DA9C71}"/>
              </a:ext>
            </a:extLst>
          </p:cNvPr>
          <p:cNvSpPr/>
          <p:nvPr/>
        </p:nvSpPr>
        <p:spPr>
          <a:xfrm>
            <a:off x="8592065" y="2020802"/>
            <a:ext cx="2940908" cy="257020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30F2C-2954-A647-9E36-DA5AE38514BD}"/>
              </a:ext>
            </a:extLst>
          </p:cNvPr>
          <p:cNvSpPr txBox="1"/>
          <p:nvPr/>
        </p:nvSpPr>
        <p:spPr>
          <a:xfrm>
            <a:off x="930875" y="2377929"/>
            <a:ext cx="239721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Delegating </a:t>
            </a:r>
          </a:p>
          <a:p>
            <a:pPr algn="ctr"/>
            <a:r>
              <a:rPr lang="en-US" sz="2000" b="1" dirty="0"/>
              <a:t>Object</a:t>
            </a:r>
            <a:endParaRPr 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C3A18B-C269-8A42-9A73-6C40B82931B5}"/>
              </a:ext>
            </a:extLst>
          </p:cNvPr>
          <p:cNvSpPr txBox="1"/>
          <p:nvPr/>
        </p:nvSpPr>
        <p:spPr>
          <a:xfrm>
            <a:off x="960182" y="3407947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Contains delegate reference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9D0F8D-8954-B843-B69A-D5C0C27775EC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99935" y="3244121"/>
            <a:ext cx="1025611" cy="304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B99A2E-C100-8A40-93BF-B7C830486739}"/>
              </a:ext>
            </a:extLst>
          </p:cNvPr>
          <p:cNvSpPr txBox="1"/>
          <p:nvPr/>
        </p:nvSpPr>
        <p:spPr>
          <a:xfrm>
            <a:off x="8863913" y="2348724"/>
            <a:ext cx="239721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Delegate</a:t>
            </a:r>
            <a:endParaRPr 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B84DD8-C1CC-9945-8118-039A932586B2}"/>
              </a:ext>
            </a:extLst>
          </p:cNvPr>
          <p:cNvSpPr txBox="1"/>
          <p:nvPr/>
        </p:nvSpPr>
        <p:spPr>
          <a:xfrm>
            <a:off x="8834607" y="3274541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Implements the delegate protocols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02B6CF-3109-C846-90AC-43ED842BE2F5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7566454" y="3274542"/>
            <a:ext cx="1025611" cy="3136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6EB351-174B-EB44-855F-47A9B6CA8C49}"/>
              </a:ext>
            </a:extLst>
          </p:cNvPr>
          <p:cNvSpPr txBox="1"/>
          <p:nvPr/>
        </p:nvSpPr>
        <p:spPr>
          <a:xfrm>
            <a:off x="220436" y="6295697"/>
            <a:ext cx="19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Delegation Pattern</a:t>
            </a:r>
          </a:p>
        </p:txBody>
      </p:sp>
    </p:spTree>
    <p:extLst>
      <p:ext uri="{BB962C8B-B14F-4D97-AF65-F5344CB8AC3E}">
        <p14:creationId xmlns:p14="http://schemas.microsoft.com/office/powerpoint/2010/main" val="243407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#CHUA SWEE KWANG#</dc:creator>
  <cp:lastModifiedBy>#CHUA SWEE KWANG#</cp:lastModifiedBy>
  <cp:revision>4</cp:revision>
  <dcterms:created xsi:type="dcterms:W3CDTF">2021-02-05T11:58:18Z</dcterms:created>
  <dcterms:modified xsi:type="dcterms:W3CDTF">2021-02-06T12:48:44Z</dcterms:modified>
</cp:coreProperties>
</file>