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676"/>
    <a:srgbClr val="8EBAB5"/>
    <a:srgbClr val="A3D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68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8131-2DF4-7645-A6A4-4A0C969C0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3755-4999-FB47-A615-0D458CF5E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E952-FC5E-EA43-8D45-A5D5B81D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5FD8C-D229-8E49-AA43-D65D2F2B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F5F5-9FC2-A44F-AB1D-9FA7CC56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3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89EA-38C9-CE43-8A29-0555B412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C41CF-F48F-744D-95FF-487583C87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CA7EF-64CF-534D-A03A-B3BE83B0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35B5-D8A5-F94F-8FFC-F096CED3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E19D-EDA2-FF4C-954E-B5FB0C18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5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F4716-51FF-894B-9136-81427F400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23E40-6A69-E94C-A993-A70FBCC71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297D-2004-534A-AD68-FE1F8127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EA6A3-4530-D342-8FE3-7549BEC2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6B47-E5DA-DF47-974A-26BC27CF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3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8720-79BA-BC42-9598-7769DAB6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D594-26AD-344B-A38A-7C8DF7C4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E560C-AC1E-7C46-854A-13AB291D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12131-84A0-3E44-8810-2F0A7EC8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2E89-DFDA-3544-86C8-19EDF9EA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C9B-122A-1946-A42D-8D04FD1B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43931-0B2A-9940-892F-53C2EE69A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9744-E37F-1F44-8429-FE31F4B9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76217-6E28-AE4D-A31E-EB7CA35A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C6A8A-4C85-7445-8505-DE8E0E81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7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567A-64D5-DD47-BC87-E4E12A9A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DAEB-BF88-1A44-BA2E-36F4F8AD9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7BE6E-16EA-0B47-BE65-A6155429E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DE072-C658-4641-9D6A-BA8208DB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C39B7-CDE1-7D4B-A735-5F8D230A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E95E6-8A33-BC4B-B8DF-E68AF720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8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F1AF-E9F7-C64E-B211-FF5A2D08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AEA6-74CB-EE49-B92D-310DFCC75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7D83A-398C-834B-9349-39D7D16CA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862B1-E93C-9A41-876B-9E556C28D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AC492-F1F8-1D49-8B88-C826E7BF0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E3C8F-87DA-614A-A84C-BB9F7670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37E6E-CCCD-154B-A759-139DE8BC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E9BA8-3283-C94E-BE11-653F76A4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4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EF59-8780-2F45-9E59-F6BD4CBB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2EF37-F77E-AE4C-B23E-89F62402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DBB4-DB27-1F49-8C29-DFC1C649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023F8-2EA1-9345-A4E8-B01F7EB7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B5DF0-230D-C04E-8D5E-23847939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AC24A-F6E8-DC40-8DE3-5DDBE41B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C95A-9C4D-2547-A805-63016393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8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B983-5225-D546-B635-DFFAFB76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2F40-E5DC-934B-A970-912AFEF0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54D6F-AA74-3A42-8F00-4520DA64F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3E091-8D04-B541-A89E-F5CC512F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1D190-5CA6-BF4A-8C45-C99BAF49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FE408-291E-0C49-9780-52E7CD77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3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BB25-AEA1-C64D-AEA4-81F06C1D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81226-BBD1-154B-ACCD-769F157F1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748C-334D-114E-92D1-5C27CDBAA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48940-1E1D-8A4F-93A8-00DD0DF0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01C-29B3-6D45-B7F7-84000B7ABFD8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14A1D-31F1-834E-93E9-5FD78D48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9086-3184-5E4C-B09F-15675054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7852E-AACD-114F-A27D-5BBD5348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5D454-542D-7749-8DEB-6FA06D47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20CA2-9FB6-8A41-86A2-B192E7BE4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101C-29B3-6D45-B7F7-84000B7ABFD8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A1BA-7A7D-F94C-A643-FD24FCB1D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EE702-6802-D34F-AA02-F5D35FB08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C4D6-3F00-914D-9235-17C55ED6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5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3CD085-0975-2C48-A72B-1F32251628D0}"/>
              </a:ext>
            </a:extLst>
          </p:cNvPr>
          <p:cNvSpPr/>
          <p:nvPr/>
        </p:nvSpPr>
        <p:spPr>
          <a:xfrm>
            <a:off x="4446648" y="2392607"/>
            <a:ext cx="1620000" cy="2177186"/>
          </a:xfrm>
          <a:prstGeom prst="rect">
            <a:avLst/>
          </a:prstGeom>
          <a:solidFill>
            <a:srgbClr val="A3D2CA"/>
          </a:solidFill>
          <a:ln>
            <a:solidFill>
              <a:srgbClr val="8EBAB5"/>
            </a:solidFill>
          </a:ln>
          <a:scene3d>
            <a:camera prst="orthographicFront">
              <a:rot lat="4322155" lon="18255884" rev="1817668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95484D-E188-D645-A9DC-4894AA9E597A}"/>
              </a:ext>
            </a:extLst>
          </p:cNvPr>
          <p:cNvSpPr/>
          <p:nvPr/>
        </p:nvSpPr>
        <p:spPr>
          <a:xfrm>
            <a:off x="4742688" y="1901952"/>
            <a:ext cx="1620000" cy="1386000"/>
          </a:xfrm>
          <a:prstGeom prst="rect">
            <a:avLst/>
          </a:prstGeom>
          <a:solidFill>
            <a:srgbClr val="A3D2CA"/>
          </a:solidFill>
          <a:ln>
            <a:solidFill>
              <a:srgbClr val="8EBAB5"/>
            </a:solidFill>
          </a:ln>
          <a:scene3d>
            <a:camera prst="orthographicFront">
              <a:rot lat="72077" lon="1197528" rev="21490845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5F7F3B-7A83-2D4E-ADF5-BCF6A59BC164}"/>
              </a:ext>
            </a:extLst>
          </p:cNvPr>
          <p:cNvSpPr/>
          <p:nvPr/>
        </p:nvSpPr>
        <p:spPr>
          <a:xfrm>
            <a:off x="3840480" y="2023872"/>
            <a:ext cx="1358640" cy="1431792"/>
          </a:xfrm>
          <a:prstGeom prst="rect">
            <a:avLst/>
          </a:prstGeom>
          <a:solidFill>
            <a:srgbClr val="A3D2CA"/>
          </a:solidFill>
          <a:ln>
            <a:solidFill>
              <a:srgbClr val="8EBAB5"/>
            </a:solidFill>
          </a:ln>
          <a:scene3d>
            <a:camera prst="orthographicFront">
              <a:rot lat="1097194" lon="17670564" rev="215143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5CC542-E8DE-6549-B346-4DBFACE27353}"/>
              </a:ext>
            </a:extLst>
          </p:cNvPr>
          <p:cNvSpPr/>
          <p:nvPr/>
        </p:nvSpPr>
        <p:spPr>
          <a:xfrm>
            <a:off x="6880080" y="2461871"/>
            <a:ext cx="1620000" cy="2177186"/>
          </a:xfrm>
          <a:prstGeom prst="rect">
            <a:avLst/>
          </a:prstGeom>
          <a:solidFill>
            <a:srgbClr val="A3D2CA"/>
          </a:solidFill>
          <a:ln>
            <a:solidFill>
              <a:srgbClr val="8EBAB5"/>
            </a:solidFill>
          </a:ln>
          <a:scene3d>
            <a:camera prst="orthographicFront">
              <a:rot lat="4322155" lon="18255884" rev="1817668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0EEAF7-3692-184C-9CF2-D6A99C835256}"/>
              </a:ext>
            </a:extLst>
          </p:cNvPr>
          <p:cNvSpPr/>
          <p:nvPr/>
        </p:nvSpPr>
        <p:spPr>
          <a:xfrm>
            <a:off x="7176120" y="1971216"/>
            <a:ext cx="1620000" cy="1386000"/>
          </a:xfrm>
          <a:prstGeom prst="rect">
            <a:avLst/>
          </a:prstGeom>
          <a:solidFill>
            <a:srgbClr val="A3D2CA"/>
          </a:solidFill>
          <a:ln>
            <a:solidFill>
              <a:srgbClr val="8EBAB5"/>
            </a:solidFill>
          </a:ln>
          <a:scene3d>
            <a:camera prst="orthographicFront">
              <a:rot lat="72077" lon="1197528" rev="21490845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4DECE7-B696-8948-B376-470B2347EB0A}"/>
              </a:ext>
            </a:extLst>
          </p:cNvPr>
          <p:cNvSpPr/>
          <p:nvPr/>
        </p:nvSpPr>
        <p:spPr>
          <a:xfrm>
            <a:off x="6273912" y="2093136"/>
            <a:ext cx="1358640" cy="1431792"/>
          </a:xfrm>
          <a:prstGeom prst="rect">
            <a:avLst/>
          </a:prstGeom>
          <a:solidFill>
            <a:srgbClr val="A3D2CA"/>
          </a:solidFill>
          <a:ln>
            <a:solidFill>
              <a:srgbClr val="8EBAB5"/>
            </a:solidFill>
          </a:ln>
          <a:scene3d>
            <a:camera prst="orthographicFront">
              <a:rot lat="1097194" lon="17670564" rev="215143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CB9AF-CBC0-8E4C-A05A-D7CC6C640C0F}"/>
              </a:ext>
            </a:extLst>
          </p:cNvPr>
          <p:cNvSpPr txBox="1"/>
          <p:nvPr/>
        </p:nvSpPr>
        <p:spPr>
          <a:xfrm>
            <a:off x="4726567" y="3731195"/>
            <a:ext cx="1060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Variable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9B083D-1B07-BC46-A187-CC8836415C94}"/>
              </a:ext>
            </a:extLst>
          </p:cNvPr>
          <p:cNvSpPr txBox="1"/>
          <p:nvPr/>
        </p:nvSpPr>
        <p:spPr>
          <a:xfrm>
            <a:off x="7065286" y="3800783"/>
            <a:ext cx="1132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Constant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F8DB48-CAC3-764E-855B-6201BEBC042B}"/>
              </a:ext>
            </a:extLst>
          </p:cNvPr>
          <p:cNvSpPr/>
          <p:nvPr/>
        </p:nvSpPr>
        <p:spPr>
          <a:xfrm>
            <a:off x="4756980" y="2121870"/>
            <a:ext cx="1065264" cy="1029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CC3CAA-EAEE-BF47-88E5-FA3016C762BD}"/>
              </a:ext>
            </a:extLst>
          </p:cNvPr>
          <p:cNvSpPr/>
          <p:nvPr/>
        </p:nvSpPr>
        <p:spPr>
          <a:xfrm>
            <a:off x="5370576" y="2078736"/>
            <a:ext cx="1358640" cy="1475999"/>
          </a:xfrm>
          <a:prstGeom prst="rect">
            <a:avLst/>
          </a:prstGeom>
          <a:solidFill>
            <a:srgbClr val="A3D2CA">
              <a:alpha val="80000"/>
            </a:srgbClr>
          </a:solidFill>
          <a:ln>
            <a:solidFill>
              <a:srgbClr val="8EBAB5"/>
            </a:solidFill>
          </a:ln>
          <a:scene3d>
            <a:camera prst="orthographicFront">
              <a:rot lat="1097194" lon="17670564" rev="215143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BFA122-479B-C544-A2AB-2BC7F8100948}"/>
              </a:ext>
            </a:extLst>
          </p:cNvPr>
          <p:cNvSpPr/>
          <p:nvPr/>
        </p:nvSpPr>
        <p:spPr>
          <a:xfrm>
            <a:off x="4187952" y="2261616"/>
            <a:ext cx="1620000" cy="1386000"/>
          </a:xfrm>
          <a:prstGeom prst="rect">
            <a:avLst/>
          </a:prstGeom>
          <a:solidFill>
            <a:srgbClr val="A3D2CA">
              <a:alpha val="80000"/>
            </a:srgbClr>
          </a:solidFill>
          <a:ln>
            <a:solidFill>
              <a:srgbClr val="8EBAB5"/>
            </a:solidFill>
          </a:ln>
          <a:scene3d>
            <a:camera prst="orthographicFront">
              <a:rot lat="72077" lon="1197528" rev="21490845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BAAD72-AF4D-464E-9838-F19E669591DF}"/>
              </a:ext>
            </a:extLst>
          </p:cNvPr>
          <p:cNvSpPr/>
          <p:nvPr/>
        </p:nvSpPr>
        <p:spPr>
          <a:xfrm>
            <a:off x="7132320" y="2212629"/>
            <a:ext cx="1065264" cy="10298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B5D5EE-8C00-5743-840F-2F4D1451A44F}"/>
              </a:ext>
            </a:extLst>
          </p:cNvPr>
          <p:cNvSpPr/>
          <p:nvPr/>
        </p:nvSpPr>
        <p:spPr>
          <a:xfrm>
            <a:off x="7804008" y="2148000"/>
            <a:ext cx="1358640" cy="1475999"/>
          </a:xfrm>
          <a:prstGeom prst="rect">
            <a:avLst/>
          </a:prstGeom>
          <a:solidFill>
            <a:srgbClr val="A3D2CA">
              <a:alpha val="80000"/>
            </a:srgbClr>
          </a:solidFill>
          <a:ln>
            <a:solidFill>
              <a:srgbClr val="8EBAB5"/>
            </a:solidFill>
          </a:ln>
          <a:scene3d>
            <a:camera prst="orthographicFront">
              <a:rot lat="1097194" lon="17670564" rev="215143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C863F5-4B55-6A47-92AE-59786739B0DC}"/>
              </a:ext>
            </a:extLst>
          </p:cNvPr>
          <p:cNvSpPr/>
          <p:nvPr/>
        </p:nvSpPr>
        <p:spPr>
          <a:xfrm>
            <a:off x="6621384" y="2330880"/>
            <a:ext cx="1620000" cy="1386000"/>
          </a:xfrm>
          <a:prstGeom prst="rect">
            <a:avLst/>
          </a:prstGeom>
          <a:solidFill>
            <a:srgbClr val="A3D2CA">
              <a:alpha val="80000"/>
            </a:srgbClr>
          </a:solidFill>
          <a:ln>
            <a:solidFill>
              <a:srgbClr val="8EBAB5"/>
            </a:solidFill>
          </a:ln>
          <a:scene3d>
            <a:camera prst="orthographicFront">
              <a:rot lat="72077" lon="1197528" rev="21490845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ECBA32-3867-A648-B561-FC1E50B6A9BA}"/>
              </a:ext>
            </a:extLst>
          </p:cNvPr>
          <p:cNvSpPr/>
          <p:nvPr/>
        </p:nvSpPr>
        <p:spPr>
          <a:xfrm>
            <a:off x="6910560" y="1053695"/>
            <a:ext cx="1620000" cy="2177186"/>
          </a:xfrm>
          <a:prstGeom prst="rect">
            <a:avLst/>
          </a:prstGeom>
          <a:solidFill>
            <a:srgbClr val="056676"/>
          </a:solidFill>
          <a:ln>
            <a:solidFill>
              <a:srgbClr val="8EBAB5"/>
            </a:solidFill>
          </a:ln>
          <a:scene3d>
            <a:camera prst="orthographicFront">
              <a:rot lat="4322155" lon="18255884" rev="1821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1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#CHUA SWEE KWANG#</dc:creator>
  <cp:lastModifiedBy>#CHUA SWEE KWANG#</cp:lastModifiedBy>
  <cp:revision>4</cp:revision>
  <dcterms:created xsi:type="dcterms:W3CDTF">2020-11-15T13:13:51Z</dcterms:created>
  <dcterms:modified xsi:type="dcterms:W3CDTF">2020-11-17T03:09:11Z</dcterms:modified>
</cp:coreProperties>
</file>