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682-C5F2-0744-A335-DB10ED40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7807-0BBC-4147-9A91-6741A0C0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59C2-9405-ED4E-84D6-4DAF4258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C070-7A73-5441-93B4-A1D76C61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8E8B-E389-FE45-9FE1-D9B5F910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F65D-701A-6C47-97EF-B2775D65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4D7A0-197B-9444-85C1-B960ED806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F193-BA14-9747-85D4-F952CFCD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F4BD-24BD-A841-AF5E-C58B50FD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2FF7-2DEF-D14F-856A-88A5501B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83D3A-5250-B248-973B-AD52F38E9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38ED-52FC-614E-851C-61FB7EF3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7B6B-E8E9-7242-9B34-24F0B40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AABF-2B2A-EB42-9A99-B4A8131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A915-1580-914C-B8BE-39380E2E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8279-3C97-E445-A94F-787AC89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B5E8-289A-B54B-9288-AB48E806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FD34-D5D9-7244-A96B-E64F033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D0D8-72EC-CD43-B3DE-CFA4691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3784-B94E-FB40-9A87-F132B95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9A09-9AD0-7842-9916-E08B7915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D451-BEC7-9647-AF5A-F7832A60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8181-F423-1F46-B31D-A70EC100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B976-1EAE-B14B-B3D8-0539642E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96B4-631F-AF4D-8F33-F449A00D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B65-F2E0-974B-9B5A-9804680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B529-976F-BC4C-AAAA-94239BD9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704D-13C1-7D4A-9794-995F102C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9E64-45F1-464C-B6D7-9D9F3851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E4662-C65C-F54D-A19B-81CD8C9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0B7CA-1ADE-8744-8BF9-D713FDA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3D57-B063-A544-81AC-698CF980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BFC4-D1C5-AB46-8A2F-E3727945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814E-6A57-C04D-97E3-E22C6BF0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9DF82-C249-784C-B608-393553DD0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D187-39F4-6546-9AD6-064141FF9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6ADEC-00A5-5740-908F-21425AE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D3295-1DE9-4049-AD32-88EC786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00293-B33D-744C-A966-01B56A27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0397-1917-8844-9E28-9D7E2218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38D96-CAA9-4C43-B242-0395621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534F-C857-8D47-9626-4D80105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7DFB7-CAE6-6E48-A4B9-72924625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D7BF6-EBB6-5E4D-A167-A2E804D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0EDAD-092E-5B4C-A0F6-2DACDCB6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8684B-A717-A84C-95AE-6E93A64D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F837-6046-0146-A087-475FEFD2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BFA0-572D-B444-80CC-F8416084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2848-4E6F-CD44-AE83-00788DE5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AEE5-A2AD-7249-BCC1-1DFCA14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317DB-5966-A340-AFEE-21CC904E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5400-716F-5A42-9419-6868FBB5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1A4B-9688-BE4F-88FE-E398DDAD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15214-68A3-E64C-B2FD-8F706FB9D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7BA7-0284-D84F-BCB6-33E0E4DF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6A86-8F02-DA4E-9048-74CB137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EAEA-6F07-3142-87A9-683AAC12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C48E-4601-D840-9519-5741899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0B12-01B0-4940-BB8E-232C533F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7C71-0CD4-B44D-A526-BE15DEF2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BE34-7FA1-C144-9A86-E786F22D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A028-E034-BE40-9B31-98EEEEE5947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2392-1A79-7A4A-BA1F-62736F3F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0C28-1503-1548-9008-D28E82C61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8D63-CD8E-314C-888D-81206857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D5B86-2B3A-D34C-B339-4E05D78A0E1A}"/>
              </a:ext>
            </a:extLst>
          </p:cNvPr>
          <p:cNvSpPr/>
          <p:nvPr/>
        </p:nvSpPr>
        <p:spPr>
          <a:xfrm>
            <a:off x="2454163" y="1749965"/>
            <a:ext cx="1376855" cy="483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D4B2A-0F6E-9041-AE4A-05FC19C3B38B}"/>
              </a:ext>
            </a:extLst>
          </p:cNvPr>
          <p:cNvSpPr/>
          <p:nvPr/>
        </p:nvSpPr>
        <p:spPr>
          <a:xfrm>
            <a:off x="4240923" y="1755227"/>
            <a:ext cx="1376855" cy="483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49575-3829-BF4A-A082-07235C95DD2D}"/>
              </a:ext>
            </a:extLst>
          </p:cNvPr>
          <p:cNvSpPr/>
          <p:nvPr/>
        </p:nvSpPr>
        <p:spPr>
          <a:xfrm>
            <a:off x="6027681" y="1755225"/>
            <a:ext cx="1376855" cy="483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E672E-EE14-0D4C-A8DC-A17ADA82CED7}"/>
              </a:ext>
            </a:extLst>
          </p:cNvPr>
          <p:cNvSpPr/>
          <p:nvPr/>
        </p:nvSpPr>
        <p:spPr>
          <a:xfrm>
            <a:off x="7814442" y="1755226"/>
            <a:ext cx="1376855" cy="483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Tylor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67EA99-9969-1649-94E1-16721CEE16D8}"/>
              </a:ext>
            </a:extLst>
          </p:cNvPr>
          <p:cNvSpPr/>
          <p:nvPr/>
        </p:nvSpPr>
        <p:spPr>
          <a:xfrm>
            <a:off x="2454162" y="2648600"/>
            <a:ext cx="1376855" cy="483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5D83-1694-F54F-B8D0-F55F5820E4F9}"/>
              </a:ext>
            </a:extLst>
          </p:cNvPr>
          <p:cNvSpPr/>
          <p:nvPr/>
        </p:nvSpPr>
        <p:spPr>
          <a:xfrm>
            <a:off x="4240923" y="2653860"/>
            <a:ext cx="1376855" cy="483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7DF897-5D77-AC41-BBC3-AE63BB52E455}"/>
              </a:ext>
            </a:extLst>
          </p:cNvPr>
          <p:cNvSpPr/>
          <p:nvPr/>
        </p:nvSpPr>
        <p:spPr>
          <a:xfrm>
            <a:off x="6027681" y="2648600"/>
            <a:ext cx="1376855" cy="483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07702-347F-B74E-BA9E-563EB2F3661D}"/>
              </a:ext>
            </a:extLst>
          </p:cNvPr>
          <p:cNvSpPr/>
          <p:nvPr/>
        </p:nvSpPr>
        <p:spPr>
          <a:xfrm>
            <a:off x="7814441" y="2648601"/>
            <a:ext cx="1376855" cy="483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E0CD55-9858-FE46-89C0-0E6E3FD9E7D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142590" y="2233440"/>
            <a:ext cx="1" cy="415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42CD1-8F71-8F4A-9B66-394E692341C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929351" y="2238702"/>
            <a:ext cx="0" cy="41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1C235-9765-1241-9EE5-7DC82477374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716109" y="2238700"/>
            <a:ext cx="0" cy="409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0B7E13-89B9-BD42-8186-B3408CED2D8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8502869" y="2238701"/>
            <a:ext cx="1" cy="409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E59D2-C5B5-F540-A15A-DAC51A29739A}"/>
              </a:ext>
            </a:extLst>
          </p:cNvPr>
          <p:cNvSpPr txBox="1"/>
          <p:nvPr/>
        </p:nvSpPr>
        <p:spPr>
          <a:xfrm>
            <a:off x="1563269" y="1807036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BD781-8862-7243-B0E9-64CF8A4DAD96}"/>
              </a:ext>
            </a:extLst>
          </p:cNvPr>
          <p:cNvSpPr txBox="1"/>
          <p:nvPr/>
        </p:nvSpPr>
        <p:spPr>
          <a:xfrm>
            <a:off x="1563268" y="2690634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Values:</a:t>
            </a:r>
          </a:p>
        </p:txBody>
      </p:sp>
    </p:spTree>
    <p:extLst>
      <p:ext uri="{BB962C8B-B14F-4D97-AF65-F5344CB8AC3E}">
        <p14:creationId xmlns:p14="http://schemas.microsoft.com/office/powerpoint/2010/main" val="12333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1</cp:revision>
  <dcterms:created xsi:type="dcterms:W3CDTF">2020-12-20T03:49:14Z</dcterms:created>
  <dcterms:modified xsi:type="dcterms:W3CDTF">2020-12-20T03:52:48Z</dcterms:modified>
</cp:coreProperties>
</file>