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676"/>
    <a:srgbClr val="A3D2CA"/>
    <a:srgbClr val="8EB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6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8131-2DF4-7645-A6A4-4A0C969C0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3755-4999-FB47-A615-0D458CF5E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E952-FC5E-EA43-8D45-A5D5B81D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5FD8C-D229-8E49-AA43-D65D2F2B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F5F5-9FC2-A44F-AB1D-9FA7CC56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89EA-38C9-CE43-8A29-0555B412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C41CF-F48F-744D-95FF-487583C87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CA7EF-64CF-534D-A03A-B3BE83B0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35B5-D8A5-F94F-8FFC-F096CED3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E19D-EDA2-FF4C-954E-B5FB0C18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F4716-51FF-894B-9136-81427F400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23E40-6A69-E94C-A993-A70FBCC71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297D-2004-534A-AD68-FE1F8127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A6A3-4530-D342-8FE3-7549BEC2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6B47-E5DA-DF47-974A-26BC27CF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3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8720-79BA-BC42-9598-7769DAB6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D594-26AD-344B-A38A-7C8DF7C4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560C-AC1E-7C46-854A-13AB291D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12131-84A0-3E44-8810-2F0A7EC8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2E89-DFDA-3544-86C8-19EDF9EA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C9B-122A-1946-A42D-8D04FD1B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43931-0B2A-9940-892F-53C2EE69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9744-E37F-1F44-8429-FE31F4B9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6217-6E28-AE4D-A31E-EB7CA35A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6A8A-4C85-7445-8505-DE8E0E81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567A-64D5-DD47-BC87-E4E12A9A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DAEB-BF88-1A44-BA2E-36F4F8AD9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7BE6E-16EA-0B47-BE65-A6155429E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DE072-C658-4641-9D6A-BA8208DB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C39B7-CDE1-7D4B-A735-5F8D230A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E95E6-8A33-BC4B-B8DF-E68AF720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8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F1AF-E9F7-C64E-B211-FF5A2D08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EA6-74CB-EE49-B92D-310DFCC7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7D83A-398C-834B-9349-39D7D16CA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862B1-E93C-9A41-876B-9E556C28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AC492-F1F8-1D49-8B88-C826E7BF0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E3C8F-87DA-614A-A84C-BB9F7670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37E6E-CCCD-154B-A759-139DE8BC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E9BA8-3283-C94E-BE11-653F76A4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4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EF59-8780-2F45-9E59-F6BD4CBB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2EF37-F77E-AE4C-B23E-89F62402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DBB4-DB27-1F49-8C29-DFC1C649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023F8-2EA1-9345-A4E8-B01F7EB7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B5DF0-230D-C04E-8D5E-23847939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AC24A-F6E8-DC40-8DE3-5DDBE41B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C95A-9C4D-2547-A805-63016393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B983-5225-D546-B635-DFFAFB76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2F40-E5DC-934B-A970-912AFEF0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54D6F-AA74-3A42-8F00-4520DA64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E091-8D04-B541-A89E-F5CC512F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1D190-5CA6-BF4A-8C45-C99BAF49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E408-291E-0C49-9780-52E7CD77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BB25-AEA1-C64D-AEA4-81F06C1D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81226-BBD1-154B-ACCD-769F157F1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748C-334D-114E-92D1-5C27CDBAA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48940-1E1D-8A4F-93A8-00DD0DF0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14A1D-31F1-834E-93E9-5FD78D48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9086-3184-5E4C-B09F-15675054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7852E-AACD-114F-A27D-5BBD5348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5D454-542D-7749-8DEB-6FA06D47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0CA2-9FB6-8A41-86A2-B192E7BE4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101C-29B3-6D45-B7F7-84000B7ABFD8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A1BA-7A7D-F94C-A643-FD24FCB1D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EE702-6802-D34F-AA02-F5D35FB08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5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>
            <a:extLst>
              <a:ext uri="{FF2B5EF4-FFF2-40B4-BE49-F238E27FC236}">
                <a16:creationId xmlns:a16="http://schemas.microsoft.com/office/drawing/2014/main" id="{AD2572C5-264D-924D-8379-DAB3A2BB0ACE}"/>
              </a:ext>
            </a:extLst>
          </p:cNvPr>
          <p:cNvSpPr/>
          <p:nvPr/>
        </p:nvSpPr>
        <p:spPr>
          <a:xfrm>
            <a:off x="6498315" y="2021716"/>
            <a:ext cx="231228" cy="998442"/>
          </a:xfrm>
          <a:prstGeom prst="downArrow">
            <a:avLst/>
          </a:prstGeom>
          <a:solidFill>
            <a:srgbClr val="056676"/>
          </a:solidFill>
          <a:ln>
            <a:solidFill>
              <a:srgbClr val="056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1140E2-52F6-A34A-A0FB-D6E7325D44FD}"/>
              </a:ext>
            </a:extLst>
          </p:cNvPr>
          <p:cNvSpPr/>
          <p:nvPr/>
        </p:nvSpPr>
        <p:spPr>
          <a:xfrm>
            <a:off x="5108028" y="1366345"/>
            <a:ext cx="2039006" cy="378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0283584D-CF5F-8142-98F0-85E73A352E3D}"/>
              </a:ext>
            </a:extLst>
          </p:cNvPr>
          <p:cNvSpPr/>
          <p:nvPr/>
        </p:nvSpPr>
        <p:spPr>
          <a:xfrm rot="10800000">
            <a:off x="5040301" y="1744717"/>
            <a:ext cx="830317" cy="1434662"/>
          </a:xfrm>
          <a:prstGeom prst="uturnArrow">
            <a:avLst>
              <a:gd name="adj1" fmla="val 14552"/>
              <a:gd name="adj2" fmla="val 17164"/>
              <a:gd name="adj3" fmla="val 29478"/>
              <a:gd name="adj4" fmla="val 43004"/>
              <a:gd name="adj5" fmla="val 100000"/>
            </a:avLst>
          </a:prstGeom>
          <a:solidFill>
            <a:srgbClr val="A3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D2069-C048-9247-AD5C-9B58A2886972}"/>
              </a:ext>
            </a:extLst>
          </p:cNvPr>
          <p:cNvSpPr txBox="1"/>
          <p:nvPr/>
        </p:nvSpPr>
        <p:spPr>
          <a:xfrm>
            <a:off x="5303652" y="1744717"/>
            <a:ext cx="163843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while condition is 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0CE9C2-1779-604A-B429-44C866A3C8DB}"/>
              </a:ext>
            </a:extLst>
          </p:cNvPr>
          <p:cNvSpPr txBox="1"/>
          <p:nvPr/>
        </p:nvSpPr>
        <p:spPr>
          <a:xfrm>
            <a:off x="5565818" y="2185049"/>
            <a:ext cx="43558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C60F1F-50B6-5843-A533-CD0E9A4654FB}"/>
              </a:ext>
            </a:extLst>
          </p:cNvPr>
          <p:cNvSpPr txBox="1"/>
          <p:nvPr/>
        </p:nvSpPr>
        <p:spPr>
          <a:xfrm>
            <a:off x="5161168" y="3040880"/>
            <a:ext cx="63295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Repeat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84F6BB-1A94-1E46-879E-8E3DBADA89F9}"/>
              </a:ext>
            </a:extLst>
          </p:cNvPr>
          <p:cNvSpPr txBox="1"/>
          <p:nvPr/>
        </p:nvSpPr>
        <p:spPr>
          <a:xfrm>
            <a:off x="6396135" y="2180937"/>
            <a:ext cx="43558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7295FD-8676-5941-B215-E56FA7AD3A35}"/>
              </a:ext>
            </a:extLst>
          </p:cNvPr>
          <p:cNvSpPr txBox="1"/>
          <p:nvPr/>
        </p:nvSpPr>
        <p:spPr>
          <a:xfrm>
            <a:off x="6286942" y="3001426"/>
            <a:ext cx="63295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811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#CHUA SWEE KWANG#</dc:creator>
  <cp:lastModifiedBy>#CHUA SWEE KWANG#</cp:lastModifiedBy>
  <cp:revision>5</cp:revision>
  <dcterms:created xsi:type="dcterms:W3CDTF">2020-11-15T13:13:51Z</dcterms:created>
  <dcterms:modified xsi:type="dcterms:W3CDTF">2020-12-07T15:00:46Z</dcterms:modified>
</cp:coreProperties>
</file>