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A85B-A7FF-B64A-A9C0-49D6BE04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498A1-7F76-7344-A583-66E9B45FD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7164-7427-BC45-BE4C-ADB0772C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7DAAB-ADAF-B24C-A5E1-77F1AF57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265-58BD-2245-BAC6-72C35B44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C9CE-0E38-4340-B1F0-79BC8252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78A8E-EE11-1B4B-BC46-CE15889EE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EAA2-83E7-2845-80B8-DBAF8C10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70B1-DCF5-8347-BD8D-A114792E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98B1-777D-2543-8179-83E99C39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5D1CD-B7CB-4E4A-893F-EF6830B34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A1283-7E58-124D-A12F-5B96CFB44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4CCF-5068-B147-9317-6F429786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1AE9-EB29-E747-BE6A-5F57CF9F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B14C-CE24-0C48-BDE0-0BABBC02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6186-4B15-1643-B874-E9F4F218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D648-6E96-4347-B0F4-87C30428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CD18-EC89-0144-84BB-7F6A0054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7E3E-4A62-6742-B562-493B3481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EF34-C286-A746-A0D6-BC53FED2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5177-4F2D-DB45-A648-24402A3E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144C-D0F6-2C44-9C43-BB36DEAF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A283-13E2-2C4A-B9DB-F5E46C0E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64E6-E3EF-A649-9E0E-74BB858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CD33-34E6-0340-836B-2913F6F1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9DDE-CBD9-264F-9946-AC8C8027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5BA3-D6EB-204E-ABFC-DA760640D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CAE6D-ABE9-244F-BF65-07E6EBD2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C1B1-78CB-4543-8CCE-28C2F7C9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2C613-CF31-0C42-9DA6-42AFC72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CA6A-4F7F-2B4E-9B73-9EE60939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3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120-E21D-114B-B349-6C0B00FE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7ACB-0B24-D44F-A3D5-1F8D781B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42620-2A8A-F244-A248-57486127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F8FC6-5EF4-8E49-8E01-D85FA2E60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B2DA3-D358-0648-BF51-5C30B3DC8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1C6F6-4D0C-8241-9CBC-878A2409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7FC70-0843-5144-AAD9-59B16BA0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C052A-ED18-DD47-B4CD-1EB95DDD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A474-BD3E-0649-A54B-C5113971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4DF66-B0E4-0C47-93AD-35E0599F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737D0-4BDF-F54D-A7E5-CEAB3F20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B8800-EBBB-7D4D-BC93-84486F9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5362E-5D85-E247-ABF8-F5C14C5E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38CAA-75B1-724C-9F95-7D7908E3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6D399-1318-0A4E-A7BD-B9DB8258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21D0-7F92-734E-B65F-D14C1028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C5DB-F3E5-214D-AC4E-254C0BC6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40CAA-E864-A94C-B636-516F1D007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BE481-01E1-854D-B187-64527D31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B0B7-5481-B043-AD3E-B57CB5E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2968-9480-E249-BEB8-29D16EA4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933C-A716-8547-BB39-5D36AAC9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9E90-A043-9441-8846-853A136AE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E98A-F3E6-EE4F-94C4-5BDB0273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EEFBD-0F9A-854A-A7EE-35555D46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64C25-58A5-DB40-AB96-2D4A8A58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D7D6-9FEB-414D-9D69-DD58D997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3E74A-3B56-C444-8906-92B0BDD7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49D77-9A51-8146-887B-CDB7B7B6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D6BED-B3B5-0446-AAFA-0DA342128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D972-9900-D34E-8512-BBA0E03899C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3B16-9167-9B42-AC5E-F2B6CD98B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9A712-7B49-074D-9290-7E6603FE2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0120-2BD8-5547-B074-3AB7B1441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CE597A-DD18-9343-9562-D7100AD93F47}"/>
              </a:ext>
            </a:extLst>
          </p:cNvPr>
          <p:cNvSpPr/>
          <p:nvPr/>
        </p:nvSpPr>
        <p:spPr>
          <a:xfrm>
            <a:off x="4427838" y="1760838"/>
            <a:ext cx="3336324" cy="3336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FC25A-EF76-9747-89A8-AB6A44BB7375}"/>
              </a:ext>
            </a:extLst>
          </p:cNvPr>
          <p:cNvSpPr txBox="1"/>
          <p:nvPr/>
        </p:nvSpPr>
        <p:spPr>
          <a:xfrm>
            <a:off x="5280944" y="248613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E7E53-7F70-FB49-915C-6B36B493B676}"/>
              </a:ext>
            </a:extLst>
          </p:cNvPr>
          <p:cNvSpPr txBox="1"/>
          <p:nvPr/>
        </p:nvSpPr>
        <p:spPr>
          <a:xfrm>
            <a:off x="4913082" y="3443168"/>
            <a:ext cx="88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Tomato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19D26-4EDB-EE4A-8C87-32217600032C}"/>
              </a:ext>
            </a:extLst>
          </p:cNvPr>
          <p:cNvSpPr txBox="1"/>
          <p:nvPr/>
        </p:nvSpPr>
        <p:spPr>
          <a:xfrm>
            <a:off x="6513785" y="27334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015E8-034A-B741-AE08-A1333DD46C19}"/>
              </a:ext>
            </a:extLst>
          </p:cNvPr>
          <p:cNvSpPr txBox="1"/>
          <p:nvPr/>
        </p:nvSpPr>
        <p:spPr>
          <a:xfrm>
            <a:off x="6513785" y="382296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pepper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39A0D-D867-AF4A-906C-D040DAABE681}"/>
              </a:ext>
            </a:extLst>
          </p:cNvPr>
          <p:cNvSpPr txBox="1"/>
          <p:nvPr/>
        </p:nvSpPr>
        <p:spPr>
          <a:xfrm>
            <a:off x="5280944" y="4058765"/>
            <a:ext cx="9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Chicken</a:t>
            </a:r>
          </a:p>
        </p:txBody>
      </p:sp>
    </p:spTree>
    <p:extLst>
      <p:ext uri="{BB962C8B-B14F-4D97-AF65-F5344CB8AC3E}">
        <p14:creationId xmlns:p14="http://schemas.microsoft.com/office/powerpoint/2010/main" val="24838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#CHUA SWEE KWANG#</dc:creator>
  <cp:lastModifiedBy>#CHUA SWEE KWANG#</cp:lastModifiedBy>
  <cp:revision>1</cp:revision>
  <dcterms:created xsi:type="dcterms:W3CDTF">2020-12-24T08:59:54Z</dcterms:created>
  <dcterms:modified xsi:type="dcterms:W3CDTF">2020-12-24T09:01:56Z</dcterms:modified>
</cp:coreProperties>
</file>