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ccf8304ea_0_9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CE00369-1  Introduction to Computer Games and Graphics Systems</a:t>
            </a:r>
            <a:endParaRPr/>
          </a:p>
        </p:txBody>
      </p:sp>
      <p:sp>
        <p:nvSpPr>
          <p:cNvPr id="931" name="Google Shape;931;g3ccf8304ea_0_9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2007</a:t>
            </a:r>
            <a:endParaRPr/>
          </a:p>
        </p:txBody>
      </p:sp>
      <p:sp>
        <p:nvSpPr>
          <p:cNvPr id="932" name="Google Shape;932;g3ccf8304ea_0_9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c.l.french@staffs.ac.uk</a:t>
            </a:r>
            <a:endParaRPr/>
          </a:p>
        </p:txBody>
      </p:sp>
      <p:sp>
        <p:nvSpPr>
          <p:cNvPr id="933" name="Google Shape;933;g3ccf8304ea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g3ccf8304ea_0_93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5" name="Google Shape;935;g3ccf8304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CE00369-1  Introduction to Computer Games and Graphics Systems</a:t>
            </a:r>
            <a:endParaRPr/>
          </a:p>
        </p:txBody>
      </p:sp>
      <p:sp>
        <p:nvSpPr>
          <p:cNvPr id="942" name="Google Shape;942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2007</a:t>
            </a:r>
            <a:endParaRPr/>
          </a:p>
        </p:txBody>
      </p:sp>
      <p:sp>
        <p:nvSpPr>
          <p:cNvPr id="943" name="Google Shape;943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c.l.french@staffs.ac.uk</a:t>
            </a:r>
            <a:endParaRPr/>
          </a:p>
        </p:txBody>
      </p:sp>
      <p:sp>
        <p:nvSpPr>
          <p:cNvPr id="944" name="Google Shape;94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6" name="Google Shape;9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CE00369-1  Introduction to Computer Games and Graphics Systems</a:t>
            </a:r>
            <a:endParaRPr/>
          </a:p>
        </p:txBody>
      </p:sp>
      <p:sp>
        <p:nvSpPr>
          <p:cNvPr id="1050" name="Google Shape;1050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2007</a:t>
            </a:r>
            <a:endParaRPr/>
          </a:p>
        </p:txBody>
      </p:sp>
      <p:sp>
        <p:nvSpPr>
          <p:cNvPr id="1051" name="Google Shape;1051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c.l.french@staffs.ac.uk</a:t>
            </a:r>
            <a:endParaRPr/>
          </a:p>
        </p:txBody>
      </p:sp>
      <p:sp>
        <p:nvSpPr>
          <p:cNvPr id="1052" name="Google Shape;10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4" name="Google Shape;10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3ccf8304e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g3ccf8304e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39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ccf8304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g3ccf8304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3ccf8304e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3ccf8304e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3ccf8304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g3ccf8304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3ccf8304e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g3ccf8304e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ccf8304e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g3ccf8304e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ccf8304e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g3ccf8304e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3ccf8304e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g3ccf8304e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3ccf8304e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g3ccf8304e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3ccf8304e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g3ccf8304e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3ccf8304e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g3ccf8304e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CE00369-1  Introduction to Computer Games and Graphics Systems</a:t>
            </a:r>
            <a:endParaRPr/>
          </a:p>
        </p:txBody>
      </p:sp>
      <p:sp>
        <p:nvSpPr>
          <p:cNvPr id="813" name="Google Shape;813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2007</a:t>
            </a:r>
            <a:endParaRPr/>
          </a:p>
        </p:txBody>
      </p:sp>
      <p:sp>
        <p:nvSpPr>
          <p:cNvPr id="814" name="Google Shape;814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c.l.french@staffs.ac.uk</a:t>
            </a:r>
            <a:endParaRPr/>
          </a:p>
        </p:txBody>
      </p:sp>
      <p:sp>
        <p:nvSpPr>
          <p:cNvPr id="815" name="Google Shape;81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7" name="Google Shape;8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ccf8304ea_0_3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CE00369-1  Introduction to Computer Games and Graphics Systems</a:t>
            </a:r>
            <a:endParaRPr/>
          </a:p>
        </p:txBody>
      </p:sp>
      <p:sp>
        <p:nvSpPr>
          <p:cNvPr id="824" name="Google Shape;824;g3ccf8304ea_0_3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2007</a:t>
            </a:r>
            <a:endParaRPr/>
          </a:p>
        </p:txBody>
      </p:sp>
      <p:sp>
        <p:nvSpPr>
          <p:cNvPr id="825" name="Google Shape;825;g3ccf8304ea_0_3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c.l.french@staffs.ac.uk</a:t>
            </a:r>
            <a:endParaRPr/>
          </a:p>
        </p:txBody>
      </p:sp>
      <p:sp>
        <p:nvSpPr>
          <p:cNvPr id="826" name="Google Shape;826;g3ccf8304ea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g3ccf8304ea_0_3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8" name="Google Shape;828;g3ccf8304e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ccf8304ea_0_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CE00369-1  Introduction to Computer Games and Graphics Systems</a:t>
            </a:r>
            <a:endParaRPr/>
          </a:p>
        </p:txBody>
      </p:sp>
      <p:sp>
        <p:nvSpPr>
          <p:cNvPr id="835" name="Google Shape;835;g3ccf8304ea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2007</a:t>
            </a:r>
            <a:endParaRPr/>
          </a:p>
        </p:txBody>
      </p:sp>
      <p:sp>
        <p:nvSpPr>
          <p:cNvPr id="836" name="Google Shape;836;g3ccf8304ea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c.l.french@staffs.ac.uk</a:t>
            </a:r>
            <a:endParaRPr/>
          </a:p>
        </p:txBody>
      </p:sp>
      <p:sp>
        <p:nvSpPr>
          <p:cNvPr id="837" name="Google Shape;837;g3ccf8304e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3ccf8304ea_0_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9" name="Google Shape;839;g3ccf830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CE00369-1  Introduction to Computer Games and Graphics Systems</a:t>
            </a:r>
            <a:endParaRPr/>
          </a:p>
        </p:txBody>
      </p:sp>
      <p:sp>
        <p:nvSpPr>
          <p:cNvPr id="868" name="Google Shape;868;p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2007</a:t>
            </a:r>
            <a:endParaRPr/>
          </a:p>
        </p:txBody>
      </p:sp>
      <p:sp>
        <p:nvSpPr>
          <p:cNvPr id="869" name="Google Shape;869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c.l.french@staffs.ac.uk</a:t>
            </a:r>
            <a:endParaRPr/>
          </a:p>
        </p:txBody>
      </p:sp>
      <p:sp>
        <p:nvSpPr>
          <p:cNvPr id="870" name="Google Shape;8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Google Shape;8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ccf8304ea_0_4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CE00369-1  Introduction to Computer Games and Graphics Systems</a:t>
            </a:r>
            <a:endParaRPr/>
          </a:p>
        </p:txBody>
      </p:sp>
      <p:sp>
        <p:nvSpPr>
          <p:cNvPr id="920" name="Google Shape;920;g3ccf8304ea_0_4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2007</a:t>
            </a:r>
            <a:endParaRPr/>
          </a:p>
        </p:txBody>
      </p:sp>
      <p:sp>
        <p:nvSpPr>
          <p:cNvPr id="921" name="Google Shape;921;g3ccf8304ea_0_4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c.l.french@staffs.ac.uk</a:t>
            </a:r>
            <a:endParaRPr/>
          </a:p>
        </p:txBody>
      </p:sp>
      <p:sp>
        <p:nvSpPr>
          <p:cNvPr id="922" name="Google Shape;922;g3ccf8304ea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g3ccf8304ea_0_4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4" name="Google Shape;924;g3ccf8304e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D-cv2wOYUYk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unlocking-gpu-intrinsics-hls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Graphics Recap and DirectX Introduction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GB"/>
              <a:t>Dr David White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2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Viewing Transformation</a:t>
            </a:r>
            <a:endParaRPr/>
          </a:p>
        </p:txBody>
      </p:sp>
      <p:sp>
        <p:nvSpPr>
          <p:cNvPr id="938" name="Google Shape;938;p22"/>
          <p:cNvSpPr txBox="1">
            <a:spLocks noGrp="1"/>
          </p:cNvSpPr>
          <p:nvPr>
            <p:ph type="body" idx="1"/>
          </p:nvPr>
        </p:nvSpPr>
        <p:spPr>
          <a:xfrm>
            <a:off x="211025" y="818246"/>
            <a:ext cx="8453400" cy="5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Simple example: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Camera is pointing up the Z axis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/>
              <a:t>at position (0,0,-100)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Object is at (0,0,10)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In </a:t>
            </a:r>
            <a:r>
              <a:rPr lang="en-GB" b="1"/>
              <a:t>viewspace </a:t>
            </a:r>
            <a:r>
              <a:rPr lang="en-GB"/>
              <a:t>the </a:t>
            </a:r>
            <a:r>
              <a:rPr lang="en-GB" b="1"/>
              <a:t>camera </a:t>
            </a:r>
            <a:r>
              <a:rPr lang="en-GB"/>
              <a:t>is at (0,0,0)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In </a:t>
            </a:r>
            <a:r>
              <a:rPr lang="en-GB" b="1"/>
              <a:t>viewspace </a:t>
            </a:r>
            <a:r>
              <a:rPr lang="en-GB"/>
              <a:t>the </a:t>
            </a:r>
            <a:r>
              <a:rPr lang="en-GB" b="1"/>
              <a:t>object </a:t>
            </a:r>
            <a:r>
              <a:rPr lang="en-GB"/>
              <a:t>is at (0,0,110)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The </a:t>
            </a:r>
            <a:r>
              <a:rPr lang="en-GB" b="1"/>
              <a:t>view matrix </a:t>
            </a:r>
            <a:r>
              <a:rPr lang="en-GB"/>
              <a:t>transforms the object into </a:t>
            </a:r>
            <a:r>
              <a:rPr lang="en-GB" b="1"/>
              <a:t>viewspace</a:t>
            </a:r>
            <a:endParaRPr b="1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Viewing Transformation</a:t>
            </a:r>
            <a:endParaRPr/>
          </a:p>
        </p:txBody>
      </p:sp>
      <p:grpSp>
        <p:nvGrpSpPr>
          <p:cNvPr id="949" name="Google Shape;949;p23"/>
          <p:cNvGrpSpPr/>
          <p:nvPr/>
        </p:nvGrpSpPr>
        <p:grpSpPr>
          <a:xfrm>
            <a:off x="318278" y="1989138"/>
            <a:ext cx="3044047" cy="2471737"/>
            <a:chOff x="469" y="1663"/>
            <a:chExt cx="1918" cy="1557"/>
          </a:xfrm>
        </p:grpSpPr>
        <p:grpSp>
          <p:nvGrpSpPr>
            <p:cNvPr id="950" name="Google Shape;950;p23"/>
            <p:cNvGrpSpPr/>
            <p:nvPr/>
          </p:nvGrpSpPr>
          <p:grpSpPr>
            <a:xfrm>
              <a:off x="469" y="1692"/>
              <a:ext cx="1812" cy="1376"/>
              <a:chOff x="859" y="1584"/>
              <a:chExt cx="2915" cy="2264"/>
            </a:xfrm>
          </p:grpSpPr>
          <p:cxnSp>
            <p:nvCxnSpPr>
              <p:cNvPr id="951" name="Google Shape;951;p23"/>
              <p:cNvCxnSpPr/>
              <p:nvPr/>
            </p:nvCxnSpPr>
            <p:spPr>
              <a:xfrm rot="10800000">
                <a:off x="1920" y="1584"/>
                <a:ext cx="0" cy="14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952" name="Google Shape;952;p23"/>
              <p:cNvCxnSpPr/>
              <p:nvPr/>
            </p:nvCxnSpPr>
            <p:spPr>
              <a:xfrm rot="3127501" flipH="1">
                <a:off x="1389" y="2763"/>
                <a:ext cx="1" cy="1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953" name="Google Shape;953;p23"/>
              <p:cNvCxnSpPr/>
              <p:nvPr/>
            </p:nvCxnSpPr>
            <p:spPr>
              <a:xfrm rot="10800000">
                <a:off x="2847" y="2097"/>
                <a:ext cx="0" cy="18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954" name="Google Shape;954;p23"/>
            <p:cNvSpPr txBox="1"/>
            <p:nvPr/>
          </p:nvSpPr>
          <p:spPr>
            <a:xfrm>
              <a:off x="1976" y="2582"/>
              <a:ext cx="41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GB" sz="2400" i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3"/>
            <p:cNvSpPr txBox="1"/>
            <p:nvPr/>
          </p:nvSpPr>
          <p:spPr>
            <a:xfrm>
              <a:off x="583" y="2932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r>
                <a:rPr lang="en-GB" sz="2400" i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3"/>
            <p:cNvSpPr txBox="1"/>
            <p:nvPr/>
          </p:nvSpPr>
          <p:spPr>
            <a:xfrm>
              <a:off x="764" y="1663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GB" sz="2400" i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23"/>
          <p:cNvGrpSpPr/>
          <p:nvPr/>
        </p:nvGrpSpPr>
        <p:grpSpPr>
          <a:xfrm>
            <a:off x="2987675" y="2420938"/>
            <a:ext cx="3267075" cy="2230422"/>
            <a:chOff x="1978" y="2107"/>
            <a:chExt cx="2058" cy="1405"/>
          </a:xfrm>
        </p:grpSpPr>
        <p:grpSp>
          <p:nvGrpSpPr>
            <p:cNvPr id="958" name="Google Shape;958;p23"/>
            <p:cNvGrpSpPr/>
            <p:nvPr/>
          </p:nvGrpSpPr>
          <p:grpSpPr>
            <a:xfrm>
              <a:off x="2118" y="2136"/>
              <a:ext cx="1812" cy="1376"/>
              <a:chOff x="859" y="1584"/>
              <a:chExt cx="2915" cy="2264"/>
            </a:xfrm>
          </p:grpSpPr>
          <p:cxnSp>
            <p:nvCxnSpPr>
              <p:cNvPr id="959" name="Google Shape;959;p23"/>
              <p:cNvCxnSpPr/>
              <p:nvPr/>
            </p:nvCxnSpPr>
            <p:spPr>
              <a:xfrm rot="10800000">
                <a:off x="1920" y="1584"/>
                <a:ext cx="0" cy="14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960" name="Google Shape;960;p23"/>
              <p:cNvCxnSpPr/>
              <p:nvPr/>
            </p:nvCxnSpPr>
            <p:spPr>
              <a:xfrm rot="3127501" flipH="1">
                <a:off x="1389" y="2763"/>
                <a:ext cx="1" cy="1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961" name="Google Shape;961;p23"/>
              <p:cNvCxnSpPr/>
              <p:nvPr/>
            </p:nvCxnSpPr>
            <p:spPr>
              <a:xfrm rot="10800000">
                <a:off x="2847" y="2097"/>
                <a:ext cx="0" cy="18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962" name="Google Shape;962;p23"/>
            <p:cNvSpPr txBox="1"/>
            <p:nvPr/>
          </p:nvSpPr>
          <p:spPr>
            <a:xfrm>
              <a:off x="3625" y="3026"/>
              <a:ext cx="41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GB" sz="2400" i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3"/>
            <p:cNvSpPr txBox="1"/>
            <p:nvPr/>
          </p:nvSpPr>
          <p:spPr>
            <a:xfrm>
              <a:off x="1978" y="3142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r>
                <a:rPr lang="en-GB" sz="2400" i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3"/>
            <p:cNvSpPr txBox="1"/>
            <p:nvPr/>
          </p:nvSpPr>
          <p:spPr>
            <a:xfrm>
              <a:off x="2413" y="2107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y</a:t>
              </a:r>
              <a:r>
                <a:rPr lang="en-GB" sz="2400" i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23"/>
          <p:cNvGrpSpPr/>
          <p:nvPr/>
        </p:nvGrpSpPr>
        <p:grpSpPr>
          <a:xfrm>
            <a:off x="1551792" y="1341438"/>
            <a:ext cx="1908958" cy="1868487"/>
            <a:chOff x="1134" y="1388"/>
            <a:chExt cx="1202" cy="1177"/>
          </a:xfrm>
        </p:grpSpPr>
        <p:grpSp>
          <p:nvGrpSpPr>
            <p:cNvPr id="966" name="Google Shape;966;p23"/>
            <p:cNvGrpSpPr/>
            <p:nvPr/>
          </p:nvGrpSpPr>
          <p:grpSpPr>
            <a:xfrm rot="-2020172">
              <a:off x="1403" y="1725"/>
              <a:ext cx="352" cy="589"/>
              <a:chOff x="2735" y="2203"/>
              <a:chExt cx="352" cy="589"/>
            </a:xfrm>
          </p:grpSpPr>
          <p:sp>
            <p:nvSpPr>
              <p:cNvPr id="967" name="Google Shape;967;p23"/>
              <p:cNvSpPr/>
              <p:nvPr/>
            </p:nvSpPr>
            <p:spPr>
              <a:xfrm rot="-5400000">
                <a:off x="2640" y="2345"/>
                <a:ext cx="589" cy="306"/>
              </a:xfrm>
              <a:prstGeom prst="cube">
                <a:avLst>
                  <a:gd name="adj" fmla="val 67972"/>
                </a:avLst>
              </a:prstGeom>
              <a:solidFill>
                <a:srgbClr val="00FFFF"/>
              </a:solidFill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3"/>
              <p:cNvSpPr/>
              <p:nvPr/>
            </p:nvSpPr>
            <p:spPr>
              <a:xfrm rot="-5400000">
                <a:off x="2737" y="2396"/>
                <a:ext cx="195" cy="198"/>
              </a:xfrm>
              <a:prstGeom prst="can">
                <a:avLst>
                  <a:gd name="adj" fmla="val 50769"/>
                </a:avLst>
              </a:prstGeom>
              <a:solidFill>
                <a:srgbClr val="00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9" name="Google Shape;969;p23"/>
            <p:cNvGrpSpPr/>
            <p:nvPr/>
          </p:nvGrpSpPr>
          <p:grpSpPr>
            <a:xfrm>
              <a:off x="1134" y="1388"/>
              <a:ext cx="1202" cy="1177"/>
              <a:chOff x="1134" y="1388"/>
              <a:chExt cx="1202" cy="1177"/>
            </a:xfrm>
          </p:grpSpPr>
          <p:grpSp>
            <p:nvGrpSpPr>
              <p:cNvPr id="970" name="Google Shape;970;p23"/>
              <p:cNvGrpSpPr/>
              <p:nvPr/>
            </p:nvGrpSpPr>
            <p:grpSpPr>
              <a:xfrm rot="-574243">
                <a:off x="1193" y="1486"/>
                <a:ext cx="910" cy="791"/>
                <a:chOff x="3245" y="1673"/>
                <a:chExt cx="910" cy="791"/>
              </a:xfrm>
            </p:grpSpPr>
            <p:cxnSp>
              <p:nvCxnSpPr>
                <p:cNvPr id="971" name="Google Shape;971;p23"/>
                <p:cNvCxnSpPr/>
                <p:nvPr/>
              </p:nvCxnSpPr>
              <p:spPr>
                <a:xfrm rot="8958017" flipH="1">
                  <a:off x="3438" y="1632"/>
                  <a:ext cx="1" cy="59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972" name="Google Shape;972;p23"/>
                <p:cNvCxnSpPr/>
                <p:nvPr/>
              </p:nvCxnSpPr>
              <p:spPr>
                <a:xfrm>
                  <a:off x="3421" y="2105"/>
                  <a:ext cx="0" cy="44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973" name="Google Shape;973;p23"/>
                <p:cNvCxnSpPr/>
                <p:nvPr/>
              </p:nvCxnSpPr>
              <p:spPr>
                <a:xfrm rot="-3903747" flipH="1">
                  <a:off x="3876" y="2022"/>
                  <a:ext cx="1" cy="61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  <p:grpSp>
            <p:nvGrpSpPr>
              <p:cNvPr id="974" name="Google Shape;974;p23"/>
              <p:cNvGrpSpPr/>
              <p:nvPr/>
            </p:nvGrpSpPr>
            <p:grpSpPr>
              <a:xfrm>
                <a:off x="1217" y="1388"/>
                <a:ext cx="1119" cy="1177"/>
                <a:chOff x="2538" y="2382"/>
                <a:chExt cx="1119" cy="1177"/>
              </a:xfrm>
            </p:grpSpPr>
            <p:sp>
              <p:nvSpPr>
                <p:cNvPr id="975" name="Google Shape;975;p23"/>
                <p:cNvSpPr txBox="1"/>
                <p:nvPr/>
              </p:nvSpPr>
              <p:spPr>
                <a:xfrm>
                  <a:off x="3323" y="3143"/>
                  <a:ext cx="33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 i="1">
                      <a:solidFill>
                        <a:schemeClr val="fol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r>
                    <a:rPr lang="en-GB" sz="2400" i="1" baseline="-25000">
                      <a:solidFill>
                        <a:schemeClr val="fol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</a:t>
                  </a:r>
                  <a:endParaRPr sz="2400" i="1">
                    <a:solidFill>
                      <a:schemeClr val="folHlink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23"/>
                <p:cNvSpPr txBox="1"/>
                <p:nvPr/>
              </p:nvSpPr>
              <p:spPr>
                <a:xfrm>
                  <a:off x="2538" y="3271"/>
                  <a:ext cx="33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 i="1">
                      <a:solidFill>
                        <a:schemeClr val="fol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z</a:t>
                  </a:r>
                  <a:r>
                    <a:rPr lang="en-GB" sz="2400" i="1" baseline="-25000">
                      <a:solidFill>
                        <a:schemeClr val="fol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</a:t>
                  </a:r>
                  <a:endParaRPr sz="2400" i="1">
                    <a:solidFill>
                      <a:schemeClr val="folHlink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23"/>
                <p:cNvSpPr txBox="1"/>
                <p:nvPr/>
              </p:nvSpPr>
              <p:spPr>
                <a:xfrm>
                  <a:off x="2576" y="2382"/>
                  <a:ext cx="33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 i="1">
                      <a:solidFill>
                        <a:schemeClr val="fol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GB" sz="2400" i="1" baseline="-25000">
                      <a:solidFill>
                        <a:schemeClr val="folHlink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</a:t>
                  </a:r>
                  <a:endParaRPr sz="2400" i="1">
                    <a:solidFill>
                      <a:schemeClr val="folHlink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78" name="Google Shape;978;p23"/>
          <p:cNvGrpSpPr/>
          <p:nvPr/>
        </p:nvGrpSpPr>
        <p:grpSpPr>
          <a:xfrm>
            <a:off x="5616575" y="2565400"/>
            <a:ext cx="3527425" cy="2549525"/>
            <a:chOff x="3593" y="2104"/>
            <a:chExt cx="2222" cy="1606"/>
          </a:xfrm>
        </p:grpSpPr>
        <p:grpSp>
          <p:nvGrpSpPr>
            <p:cNvPr id="979" name="Google Shape;979;p23"/>
            <p:cNvGrpSpPr/>
            <p:nvPr/>
          </p:nvGrpSpPr>
          <p:grpSpPr>
            <a:xfrm>
              <a:off x="3897" y="2133"/>
              <a:ext cx="1812" cy="1376"/>
              <a:chOff x="859" y="1584"/>
              <a:chExt cx="2915" cy="2264"/>
            </a:xfrm>
          </p:grpSpPr>
          <p:cxnSp>
            <p:nvCxnSpPr>
              <p:cNvPr id="980" name="Google Shape;980;p23"/>
              <p:cNvCxnSpPr/>
              <p:nvPr/>
            </p:nvCxnSpPr>
            <p:spPr>
              <a:xfrm rot="10800000">
                <a:off x="1920" y="1584"/>
                <a:ext cx="0" cy="14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981" name="Google Shape;981;p23"/>
              <p:cNvCxnSpPr/>
              <p:nvPr/>
            </p:nvCxnSpPr>
            <p:spPr>
              <a:xfrm rot="3127501" flipH="1">
                <a:off x="1389" y="2763"/>
                <a:ext cx="1" cy="1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982" name="Google Shape;982;p23"/>
              <p:cNvCxnSpPr/>
              <p:nvPr/>
            </p:nvCxnSpPr>
            <p:spPr>
              <a:xfrm rot="10800000">
                <a:off x="2847" y="2097"/>
                <a:ext cx="0" cy="18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983" name="Google Shape;983;p23"/>
            <p:cNvSpPr txBox="1"/>
            <p:nvPr/>
          </p:nvSpPr>
          <p:spPr>
            <a:xfrm>
              <a:off x="5404" y="3023"/>
              <a:ext cx="41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GB" sz="2400" i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3"/>
            <p:cNvSpPr txBox="1"/>
            <p:nvPr/>
          </p:nvSpPr>
          <p:spPr>
            <a:xfrm>
              <a:off x="3593" y="3422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r>
                <a:rPr lang="en-GB" sz="2400" i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3"/>
            <p:cNvSpPr txBox="1"/>
            <p:nvPr/>
          </p:nvSpPr>
          <p:spPr>
            <a:xfrm>
              <a:off x="4192" y="2104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GB" sz="2400" i="1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23"/>
          <p:cNvGrpSpPr/>
          <p:nvPr/>
        </p:nvGrpSpPr>
        <p:grpSpPr>
          <a:xfrm>
            <a:off x="952500" y="3046413"/>
            <a:ext cx="763588" cy="711200"/>
            <a:chOff x="475" y="2776"/>
            <a:chExt cx="481" cy="448"/>
          </a:xfrm>
        </p:grpSpPr>
        <p:sp>
          <p:nvSpPr>
            <p:cNvPr id="987" name="Google Shape;987;p23"/>
            <p:cNvSpPr/>
            <p:nvPr/>
          </p:nvSpPr>
          <p:spPr>
            <a:xfrm>
              <a:off x="479" y="2776"/>
              <a:ext cx="477" cy="448"/>
            </a:xfrm>
            <a:prstGeom prst="cube">
              <a:avLst>
                <a:gd name="adj" fmla="val 25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8" name="Google Shape;988;p23"/>
            <p:cNvGrpSpPr/>
            <p:nvPr/>
          </p:nvGrpSpPr>
          <p:grpSpPr>
            <a:xfrm>
              <a:off x="475" y="2796"/>
              <a:ext cx="455" cy="417"/>
              <a:chOff x="475" y="2796"/>
              <a:chExt cx="455" cy="417"/>
            </a:xfrm>
          </p:grpSpPr>
          <p:cxnSp>
            <p:nvCxnSpPr>
              <p:cNvPr id="989" name="Google Shape;989;p23"/>
              <p:cNvCxnSpPr/>
              <p:nvPr/>
            </p:nvCxnSpPr>
            <p:spPr>
              <a:xfrm>
                <a:off x="586" y="2796"/>
                <a:ext cx="0" cy="31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0" name="Google Shape;990;p23"/>
              <p:cNvCxnSpPr/>
              <p:nvPr/>
            </p:nvCxnSpPr>
            <p:spPr>
              <a:xfrm>
                <a:off x="772" y="2952"/>
                <a:ext cx="0" cy="31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23"/>
              <p:cNvCxnSpPr/>
              <p:nvPr/>
            </p:nvCxnSpPr>
            <p:spPr>
              <a:xfrm rot="10800000" flipH="1">
                <a:off x="475" y="3111"/>
                <a:ext cx="92" cy="10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92" name="Google Shape;992;p23"/>
          <p:cNvGrpSpPr/>
          <p:nvPr/>
        </p:nvGrpSpPr>
        <p:grpSpPr>
          <a:xfrm>
            <a:off x="3008313" y="2800350"/>
            <a:ext cx="2517775" cy="2909888"/>
            <a:chOff x="1971" y="2370"/>
            <a:chExt cx="1586" cy="1833"/>
          </a:xfrm>
        </p:grpSpPr>
        <p:grpSp>
          <p:nvGrpSpPr>
            <p:cNvPr id="993" name="Google Shape;993;p23"/>
            <p:cNvGrpSpPr/>
            <p:nvPr/>
          </p:nvGrpSpPr>
          <p:grpSpPr>
            <a:xfrm>
              <a:off x="1971" y="2370"/>
              <a:ext cx="1586" cy="1550"/>
              <a:chOff x="1971" y="2370"/>
              <a:chExt cx="1586" cy="1550"/>
            </a:xfrm>
          </p:grpSpPr>
          <p:grpSp>
            <p:nvGrpSpPr>
              <p:cNvPr id="994" name="Google Shape;994;p23"/>
              <p:cNvGrpSpPr/>
              <p:nvPr/>
            </p:nvGrpSpPr>
            <p:grpSpPr>
              <a:xfrm>
                <a:off x="1971" y="3472"/>
                <a:ext cx="481" cy="448"/>
                <a:chOff x="475" y="2776"/>
                <a:chExt cx="481" cy="448"/>
              </a:xfrm>
            </p:grpSpPr>
            <p:sp>
              <p:nvSpPr>
                <p:cNvPr id="995" name="Google Shape;995;p23"/>
                <p:cNvSpPr/>
                <p:nvPr/>
              </p:nvSpPr>
              <p:spPr>
                <a:xfrm>
                  <a:off x="479" y="2776"/>
                  <a:ext cx="477" cy="448"/>
                </a:xfrm>
                <a:prstGeom prst="cube">
                  <a:avLst>
                    <a:gd name="adj" fmla="val 2500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96" name="Google Shape;996;p23"/>
                <p:cNvGrpSpPr/>
                <p:nvPr/>
              </p:nvGrpSpPr>
              <p:grpSpPr>
                <a:xfrm>
                  <a:off x="475" y="2796"/>
                  <a:ext cx="455" cy="417"/>
                  <a:chOff x="475" y="2796"/>
                  <a:chExt cx="455" cy="417"/>
                </a:xfrm>
              </p:grpSpPr>
              <p:cxnSp>
                <p:nvCxnSpPr>
                  <p:cNvPr id="997" name="Google Shape;997;p23"/>
                  <p:cNvCxnSpPr/>
                  <p:nvPr/>
                </p:nvCxnSpPr>
                <p:spPr>
                  <a:xfrm>
                    <a:off x="586" y="2796"/>
                    <a:ext cx="0" cy="316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8" name="Google Shape;998;p23"/>
                  <p:cNvCxnSpPr/>
                  <p:nvPr/>
                </p:nvCxnSpPr>
                <p:spPr>
                  <a:xfrm>
                    <a:off x="772" y="2952"/>
                    <a:ext cx="0" cy="316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9" name="Google Shape;999;p23"/>
                  <p:cNvCxnSpPr/>
                  <p:nvPr/>
                </p:nvCxnSpPr>
                <p:spPr>
                  <a:xfrm rot="10800000" flipH="1">
                    <a:off x="475" y="3111"/>
                    <a:ext cx="92" cy="10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000" name="Google Shape;1000;p23"/>
              <p:cNvGrpSpPr/>
              <p:nvPr/>
            </p:nvGrpSpPr>
            <p:grpSpPr>
              <a:xfrm>
                <a:off x="2355" y="2370"/>
                <a:ext cx="1202" cy="1177"/>
                <a:chOff x="1134" y="1388"/>
                <a:chExt cx="1202" cy="1177"/>
              </a:xfrm>
            </p:grpSpPr>
            <p:grpSp>
              <p:nvGrpSpPr>
                <p:cNvPr id="1001" name="Google Shape;1001;p23"/>
                <p:cNvGrpSpPr/>
                <p:nvPr/>
              </p:nvGrpSpPr>
              <p:grpSpPr>
                <a:xfrm rot="-2020172">
                  <a:off x="1403" y="1725"/>
                  <a:ext cx="352" cy="589"/>
                  <a:chOff x="2735" y="2203"/>
                  <a:chExt cx="352" cy="589"/>
                </a:xfrm>
              </p:grpSpPr>
              <p:sp>
                <p:nvSpPr>
                  <p:cNvPr id="1002" name="Google Shape;1002;p23"/>
                  <p:cNvSpPr/>
                  <p:nvPr/>
                </p:nvSpPr>
                <p:spPr>
                  <a:xfrm rot="-5400000">
                    <a:off x="2640" y="2345"/>
                    <a:ext cx="589" cy="306"/>
                  </a:xfrm>
                  <a:prstGeom prst="cube">
                    <a:avLst>
                      <a:gd name="adj" fmla="val 67972"/>
                    </a:avLst>
                  </a:prstGeom>
                  <a:solidFill>
                    <a:srgbClr val="00FFFF"/>
                  </a:solidFill>
                  <a:ln w="9525" cap="flat" cmpd="sng">
                    <a:solidFill>
                      <a:schemeClr val="lt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3" name="Google Shape;1003;p23"/>
                  <p:cNvSpPr/>
                  <p:nvPr/>
                </p:nvSpPr>
                <p:spPr>
                  <a:xfrm rot="-5400000">
                    <a:off x="2737" y="2396"/>
                    <a:ext cx="195" cy="198"/>
                  </a:xfrm>
                  <a:prstGeom prst="can">
                    <a:avLst>
                      <a:gd name="adj" fmla="val 50769"/>
                    </a:avLst>
                  </a:prstGeom>
                  <a:solidFill>
                    <a:srgbClr val="00FFFF"/>
                  </a:solidFill>
                  <a:ln w="9525" cap="flat" cmpd="sng">
                    <a:solidFill>
                      <a:srgbClr val="33CCC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4" name="Google Shape;1004;p23"/>
                <p:cNvGrpSpPr/>
                <p:nvPr/>
              </p:nvGrpSpPr>
              <p:grpSpPr>
                <a:xfrm>
                  <a:off x="1134" y="1388"/>
                  <a:ext cx="1202" cy="1177"/>
                  <a:chOff x="1134" y="1388"/>
                  <a:chExt cx="1202" cy="1177"/>
                </a:xfrm>
              </p:grpSpPr>
              <p:grpSp>
                <p:nvGrpSpPr>
                  <p:cNvPr id="1005" name="Google Shape;1005;p23"/>
                  <p:cNvGrpSpPr/>
                  <p:nvPr/>
                </p:nvGrpSpPr>
                <p:grpSpPr>
                  <a:xfrm rot="-574243">
                    <a:off x="1193" y="1486"/>
                    <a:ext cx="910" cy="791"/>
                    <a:chOff x="3245" y="1673"/>
                    <a:chExt cx="910" cy="791"/>
                  </a:xfrm>
                </p:grpSpPr>
                <p:cxnSp>
                  <p:nvCxnSpPr>
                    <p:cNvPr id="1006" name="Google Shape;1006;p23"/>
                    <p:cNvCxnSpPr/>
                    <p:nvPr/>
                  </p:nvCxnSpPr>
                  <p:spPr>
                    <a:xfrm rot="8958017" flipH="1">
                      <a:off x="3438" y="1632"/>
                      <a:ext cx="1" cy="594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  <p:cxnSp>
                  <p:nvCxnSpPr>
                    <p:cNvPr id="1007" name="Google Shape;1007;p23"/>
                    <p:cNvCxnSpPr/>
                    <p:nvPr/>
                  </p:nvCxnSpPr>
                  <p:spPr>
                    <a:xfrm>
                      <a:off x="3421" y="2105"/>
                      <a:ext cx="0" cy="445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  <p:cxnSp>
                  <p:nvCxnSpPr>
                    <p:cNvPr id="1008" name="Google Shape;1008;p23"/>
                    <p:cNvCxnSpPr/>
                    <p:nvPr/>
                  </p:nvCxnSpPr>
                  <p:spPr>
                    <a:xfrm rot="-3903747" flipH="1">
                      <a:off x="3876" y="2022"/>
                      <a:ext cx="1" cy="614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</p:grpSp>
              <p:grpSp>
                <p:nvGrpSpPr>
                  <p:cNvPr id="1009" name="Google Shape;1009;p23"/>
                  <p:cNvGrpSpPr/>
                  <p:nvPr/>
                </p:nvGrpSpPr>
                <p:grpSpPr>
                  <a:xfrm>
                    <a:off x="1217" y="1388"/>
                    <a:ext cx="1119" cy="1177"/>
                    <a:chOff x="2538" y="2382"/>
                    <a:chExt cx="1119" cy="1177"/>
                  </a:xfrm>
                </p:grpSpPr>
                <p:sp>
                  <p:nvSpPr>
                    <p:cNvPr id="1010" name="Google Shape;1010;p23"/>
                    <p:cNvSpPr txBox="1"/>
                    <p:nvPr/>
                  </p:nvSpPr>
                  <p:spPr>
                    <a:xfrm>
                      <a:off x="3323" y="3143"/>
                      <a:ext cx="334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i="1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GB" sz="2400" i="1" baseline="-250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400" i="1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11" name="Google Shape;1011;p23"/>
                    <p:cNvSpPr txBox="1"/>
                    <p:nvPr/>
                  </p:nvSpPr>
                  <p:spPr>
                    <a:xfrm>
                      <a:off x="2538" y="3271"/>
                      <a:ext cx="334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i="1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r>
                        <a:rPr lang="en-GB" sz="2400" i="1" baseline="-250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400" i="1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12" name="Google Shape;1012;p23"/>
                    <p:cNvSpPr txBox="1"/>
                    <p:nvPr/>
                  </p:nvSpPr>
                  <p:spPr>
                    <a:xfrm>
                      <a:off x="2576" y="2382"/>
                      <a:ext cx="334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i="1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GB" sz="2400" i="1" baseline="-250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</a:t>
                      </a:r>
                      <a:endParaRPr sz="2400" i="1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sp>
          <p:nvSpPr>
            <p:cNvPr id="1013" name="Google Shape;1013;p23"/>
            <p:cNvSpPr/>
            <p:nvPr/>
          </p:nvSpPr>
          <p:spPr>
            <a:xfrm>
              <a:off x="2291" y="3915"/>
              <a:ext cx="105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translation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23"/>
          <p:cNvGrpSpPr/>
          <p:nvPr/>
        </p:nvGrpSpPr>
        <p:grpSpPr>
          <a:xfrm>
            <a:off x="5874604" y="3068638"/>
            <a:ext cx="2515334" cy="2787650"/>
            <a:chOff x="3750" y="2447"/>
            <a:chExt cx="1584" cy="1756"/>
          </a:xfrm>
        </p:grpSpPr>
        <p:grpSp>
          <p:nvGrpSpPr>
            <p:cNvPr id="1015" name="Google Shape;1015;p23"/>
            <p:cNvGrpSpPr/>
            <p:nvPr/>
          </p:nvGrpSpPr>
          <p:grpSpPr>
            <a:xfrm>
              <a:off x="3750" y="2447"/>
              <a:ext cx="1584" cy="1289"/>
              <a:chOff x="3750" y="2447"/>
              <a:chExt cx="1584" cy="1289"/>
            </a:xfrm>
          </p:grpSpPr>
          <p:grpSp>
            <p:nvGrpSpPr>
              <p:cNvPr id="1016" name="Google Shape;1016;p23"/>
              <p:cNvGrpSpPr/>
              <p:nvPr/>
            </p:nvGrpSpPr>
            <p:grpSpPr>
              <a:xfrm>
                <a:off x="4185" y="2447"/>
                <a:ext cx="1149" cy="1069"/>
                <a:chOff x="4185" y="2447"/>
                <a:chExt cx="1149" cy="1069"/>
              </a:xfrm>
            </p:grpSpPr>
            <p:grpSp>
              <p:nvGrpSpPr>
                <p:cNvPr id="1017" name="Google Shape;1017;p23"/>
                <p:cNvGrpSpPr/>
                <p:nvPr/>
              </p:nvGrpSpPr>
              <p:grpSpPr>
                <a:xfrm>
                  <a:off x="4335" y="2786"/>
                  <a:ext cx="516" cy="390"/>
                  <a:chOff x="4302" y="2808"/>
                  <a:chExt cx="516" cy="390"/>
                </a:xfrm>
              </p:grpSpPr>
              <p:sp>
                <p:nvSpPr>
                  <p:cNvPr id="1018" name="Google Shape;1018;p23"/>
                  <p:cNvSpPr/>
                  <p:nvPr/>
                </p:nvSpPr>
                <p:spPr>
                  <a:xfrm>
                    <a:off x="4302" y="2808"/>
                    <a:ext cx="516" cy="390"/>
                  </a:xfrm>
                  <a:prstGeom prst="cube">
                    <a:avLst>
                      <a:gd name="adj" fmla="val 16069"/>
                    </a:avLst>
                  </a:prstGeom>
                  <a:solidFill>
                    <a:srgbClr val="00FFFF"/>
                  </a:solidFill>
                  <a:ln w="9525" cap="flat" cmpd="sng">
                    <a:solidFill>
                      <a:srgbClr val="33CCCC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019" name="Google Shape;1019;p23"/>
                  <p:cNvGrpSpPr/>
                  <p:nvPr/>
                </p:nvGrpSpPr>
                <p:grpSpPr>
                  <a:xfrm>
                    <a:off x="4404" y="2943"/>
                    <a:ext cx="240" cy="168"/>
                    <a:chOff x="4254" y="3720"/>
                    <a:chExt cx="240" cy="168"/>
                  </a:xfrm>
                </p:grpSpPr>
                <p:sp>
                  <p:nvSpPr>
                    <p:cNvPr id="1020" name="Google Shape;1020;p23"/>
                    <p:cNvSpPr/>
                    <p:nvPr/>
                  </p:nvSpPr>
                  <p:spPr>
                    <a:xfrm>
                      <a:off x="4284" y="3720"/>
                      <a:ext cx="210" cy="132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 cap="flat" cmpd="sng">
                      <a:solidFill>
                        <a:srgbClr val="33CCCC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21" name="Google Shape;1021;p23"/>
                    <p:cNvSpPr/>
                    <p:nvPr/>
                  </p:nvSpPr>
                  <p:spPr>
                    <a:xfrm>
                      <a:off x="4254" y="3756"/>
                      <a:ext cx="210" cy="132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 cap="flat" cmpd="sng">
                      <a:solidFill>
                        <a:srgbClr val="33CCCC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022" name="Google Shape;1022;p23"/>
                    <p:cNvCxnSpPr/>
                    <p:nvPr/>
                  </p:nvCxnSpPr>
                  <p:spPr>
                    <a:xfrm flipH="1">
                      <a:off x="4458" y="3798"/>
                      <a:ext cx="36" cy="51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23" name="Google Shape;1023;p23"/>
                    <p:cNvCxnSpPr/>
                    <p:nvPr/>
                  </p:nvCxnSpPr>
                  <p:spPr>
                    <a:xfrm flipH="1">
                      <a:off x="4260" y="3753"/>
                      <a:ext cx="39" cy="48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grpSp>
              <p:nvGrpSpPr>
                <p:cNvPr id="1024" name="Google Shape;1024;p23"/>
                <p:cNvGrpSpPr/>
                <p:nvPr/>
              </p:nvGrpSpPr>
              <p:grpSpPr>
                <a:xfrm>
                  <a:off x="4185" y="2447"/>
                  <a:ext cx="1149" cy="1069"/>
                  <a:chOff x="4185" y="2447"/>
                  <a:chExt cx="1149" cy="1069"/>
                </a:xfrm>
              </p:grpSpPr>
              <p:grpSp>
                <p:nvGrpSpPr>
                  <p:cNvPr id="1025" name="Google Shape;1025;p23"/>
                  <p:cNvGrpSpPr/>
                  <p:nvPr/>
                </p:nvGrpSpPr>
                <p:grpSpPr>
                  <a:xfrm>
                    <a:off x="4185" y="2528"/>
                    <a:ext cx="994" cy="829"/>
                    <a:chOff x="4185" y="2528"/>
                    <a:chExt cx="994" cy="829"/>
                  </a:xfrm>
                </p:grpSpPr>
                <p:cxnSp>
                  <p:nvCxnSpPr>
                    <p:cNvPr id="1026" name="Google Shape;1026;p23"/>
                    <p:cNvCxnSpPr/>
                    <p:nvPr/>
                  </p:nvCxnSpPr>
                  <p:spPr>
                    <a:xfrm rot="8383773" flipH="1">
                      <a:off x="4402" y="2584"/>
                      <a:ext cx="305" cy="36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  <p:cxnSp>
                  <p:nvCxnSpPr>
                    <p:cNvPr id="1027" name="Google Shape;1027;p23"/>
                    <p:cNvCxnSpPr/>
                    <p:nvPr/>
                  </p:nvCxnSpPr>
                  <p:spPr>
                    <a:xfrm rot="2553257" flipH="1">
                      <a:off x="4337" y="2916"/>
                      <a:ext cx="74" cy="479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triangle" w="lg" len="lg"/>
                    </a:ln>
                  </p:spPr>
                </p:cxnSp>
                <p:cxnSp>
                  <p:nvCxnSpPr>
                    <p:cNvPr id="1028" name="Google Shape;1028;p23"/>
                    <p:cNvCxnSpPr/>
                    <p:nvPr/>
                  </p:nvCxnSpPr>
                  <p:spPr>
                    <a:xfrm rot="6322009">
                      <a:off x="4790" y="2715"/>
                      <a:ext cx="163" cy="592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rgbClr val="FFFF00"/>
                      </a:solidFill>
                      <a:prstDash val="solid"/>
                      <a:round/>
                      <a:headEnd type="triangle" w="med" len="med"/>
                      <a:tailEnd type="none" w="sm" len="sm"/>
                    </a:ln>
                  </p:spPr>
                </p:cxnSp>
              </p:grpSp>
              <p:grpSp>
                <p:nvGrpSpPr>
                  <p:cNvPr id="1029" name="Google Shape;1029;p23"/>
                  <p:cNvGrpSpPr/>
                  <p:nvPr/>
                </p:nvGrpSpPr>
                <p:grpSpPr>
                  <a:xfrm>
                    <a:off x="4215" y="2447"/>
                    <a:ext cx="1119" cy="1069"/>
                    <a:chOff x="4215" y="2447"/>
                    <a:chExt cx="1119" cy="1069"/>
                  </a:xfrm>
                </p:grpSpPr>
                <p:sp>
                  <p:nvSpPr>
                    <p:cNvPr id="1030" name="Google Shape;1030;p23"/>
                    <p:cNvSpPr txBox="1"/>
                    <p:nvPr/>
                  </p:nvSpPr>
                  <p:spPr>
                    <a:xfrm>
                      <a:off x="5000" y="2998"/>
                      <a:ext cx="334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i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GB" sz="2400" i="1" baseline="-2500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400" i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31" name="Google Shape;1031;p23"/>
                    <p:cNvSpPr txBox="1"/>
                    <p:nvPr/>
                  </p:nvSpPr>
                  <p:spPr>
                    <a:xfrm>
                      <a:off x="4215" y="3228"/>
                      <a:ext cx="334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i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r>
                        <a:rPr lang="en-GB" sz="2400" i="1" baseline="-2500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400" i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32" name="Google Shape;1032;p23"/>
                    <p:cNvSpPr txBox="1"/>
                    <p:nvPr/>
                  </p:nvSpPr>
                  <p:spPr>
                    <a:xfrm>
                      <a:off x="4607" y="2447"/>
                      <a:ext cx="334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i="1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GB" sz="2400" i="1" baseline="-2500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400" i="1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1033" name="Google Shape;1033;p23"/>
              <p:cNvGrpSpPr/>
              <p:nvPr/>
            </p:nvGrpSpPr>
            <p:grpSpPr>
              <a:xfrm rot="-663232">
                <a:off x="3797" y="3108"/>
                <a:ext cx="738" cy="562"/>
                <a:chOff x="4269" y="3515"/>
                <a:chExt cx="738" cy="562"/>
              </a:xfrm>
            </p:grpSpPr>
            <p:sp>
              <p:nvSpPr>
                <p:cNvPr id="1034" name="Google Shape;1034;p23"/>
                <p:cNvSpPr/>
                <p:nvPr/>
              </p:nvSpPr>
              <p:spPr>
                <a:xfrm rot="950508">
                  <a:off x="4392" y="3562"/>
                  <a:ext cx="407" cy="427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3"/>
                <p:cNvSpPr/>
                <p:nvPr/>
              </p:nvSpPr>
              <p:spPr>
                <a:xfrm rot="-9171033" flipH="1">
                  <a:off x="4746" y="3650"/>
                  <a:ext cx="179" cy="405"/>
                </a:xfrm>
                <a:prstGeom prst="parallelogram">
                  <a:avLst>
                    <a:gd name="adj" fmla="val 42977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23"/>
                <p:cNvSpPr/>
                <p:nvPr/>
              </p:nvSpPr>
              <p:spPr>
                <a:xfrm rot="-9171033" flipH="1">
                  <a:off x="4352" y="3546"/>
                  <a:ext cx="179" cy="405"/>
                </a:xfrm>
                <a:prstGeom prst="parallelogram">
                  <a:avLst>
                    <a:gd name="adj" fmla="val 42977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37" name="Google Shape;1037;p23"/>
                <p:cNvCxnSpPr/>
                <p:nvPr/>
              </p:nvCxnSpPr>
              <p:spPr>
                <a:xfrm>
                  <a:off x="4546" y="3569"/>
                  <a:ext cx="397" cy="11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23"/>
                <p:cNvCxnSpPr/>
                <p:nvPr/>
              </p:nvCxnSpPr>
              <p:spPr>
                <a:xfrm>
                  <a:off x="4422" y="3965"/>
                  <a:ext cx="397" cy="11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039" name="Google Shape;1039;p23"/>
            <p:cNvSpPr/>
            <p:nvPr/>
          </p:nvSpPr>
          <p:spPr>
            <a:xfrm>
              <a:off x="4254" y="3915"/>
              <a:ext cx="81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rotation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0" name="Google Shape;1040;p23"/>
          <p:cNvSpPr/>
          <p:nvPr/>
        </p:nvSpPr>
        <p:spPr>
          <a:xfrm>
            <a:off x="250825" y="4868863"/>
            <a:ext cx="22606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and object / scene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1" name="Google Shape;1041;p23"/>
          <p:cNvGrpSpPr/>
          <p:nvPr/>
        </p:nvGrpSpPr>
        <p:grpSpPr>
          <a:xfrm>
            <a:off x="2411413" y="5229225"/>
            <a:ext cx="3159125" cy="684213"/>
            <a:chOff x="1536" y="3559"/>
            <a:chExt cx="1990" cy="431"/>
          </a:xfrm>
        </p:grpSpPr>
        <p:sp>
          <p:nvSpPr>
            <p:cNvPr id="1042" name="Google Shape;1042;p23"/>
            <p:cNvSpPr/>
            <p:nvPr/>
          </p:nvSpPr>
          <p:spPr>
            <a:xfrm>
              <a:off x="2162" y="3759"/>
              <a:ext cx="136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GB" sz="18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1st transformation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1536" y="3559"/>
              <a:ext cx="335" cy="18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 extrusionOk="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 extrusionOk="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4" name="Google Shape;1044;p23"/>
          <p:cNvGrpSpPr/>
          <p:nvPr/>
        </p:nvGrpSpPr>
        <p:grpSpPr>
          <a:xfrm>
            <a:off x="5724525" y="5516563"/>
            <a:ext cx="2909888" cy="679450"/>
            <a:chOff x="3635" y="3558"/>
            <a:chExt cx="1833" cy="428"/>
          </a:xfrm>
        </p:grpSpPr>
        <p:sp>
          <p:nvSpPr>
            <p:cNvPr id="1045" name="Google Shape;1045;p23"/>
            <p:cNvSpPr/>
            <p:nvPr/>
          </p:nvSpPr>
          <p:spPr>
            <a:xfrm>
              <a:off x="4056" y="3755"/>
              <a:ext cx="14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GB" sz="18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2nd transformation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3635" y="3558"/>
              <a:ext cx="335" cy="18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 extrusionOk="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 extrusionOk="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7" name="Google Shape;104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438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Transformation</a:t>
            </a:r>
            <a:endParaRPr/>
          </a:p>
        </p:txBody>
      </p:sp>
      <p:sp>
        <p:nvSpPr>
          <p:cNvPr id="1057" name="Google Shape;1057;p24"/>
          <p:cNvSpPr txBox="1">
            <a:spLocks noGrp="1"/>
          </p:cNvSpPr>
          <p:nvPr>
            <p:ph type="body" idx="1"/>
          </p:nvPr>
        </p:nvSpPr>
        <p:spPr>
          <a:xfrm>
            <a:off x="0" y="1155700"/>
            <a:ext cx="4168775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Viewing coordinates are </a:t>
            </a:r>
            <a:r>
              <a:rPr lang="en-GB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mapped onto a 2D view</a:t>
            </a: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 using </a:t>
            </a:r>
            <a:r>
              <a:rPr lang="en-GB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603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GB" sz="1800"/>
              <a:t>Map object in 3D view space to pixel in 2D screen space</a:t>
            </a:r>
            <a:endParaRPr sz="1800"/>
          </a:p>
          <a:p>
            <a:pPr marL="742950" marR="0" lvl="1" indent="-2603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coordinates given by </a:t>
            </a: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intersection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</a:t>
            </a: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window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‘</a:t>
            </a: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rays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from object towards view plane</a:t>
            </a:r>
            <a:br>
              <a:rPr lang="en-GB" sz="1800"/>
            </a:b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main types of projection in common use are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GB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projection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GB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</a:t>
            </a:r>
            <a:r>
              <a:rPr lang="en-GB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projection</a:t>
            </a:r>
            <a:endParaRPr/>
          </a:p>
        </p:txBody>
      </p:sp>
      <p:pic>
        <p:nvPicPr>
          <p:cNvPr id="1058" name="Google Shape;10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4813" y="958850"/>
            <a:ext cx="4919662" cy="5160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Google Shape;10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0891" y="3626566"/>
            <a:ext cx="4710545" cy="323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467600" cy="5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Virtual Camera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5"/>
          <p:cNvSpPr txBox="1">
            <a:spLocks noGrp="1"/>
          </p:cNvSpPr>
          <p:nvPr>
            <p:ph type="body" idx="1"/>
          </p:nvPr>
        </p:nvSpPr>
        <p:spPr>
          <a:xfrm>
            <a:off x="457200" y="577273"/>
            <a:ext cx="7467600" cy="378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camera specifies what part of the 3D world the viewer can see</a:t>
            </a:r>
            <a:endParaRPr/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volume of space that is visible, called the frustum</a:t>
            </a:r>
            <a:endParaRPr/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by the field of view angles and the near and far planes</a:t>
            </a:r>
            <a:endParaRPr/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7" name="Google Shape;106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595091"/>
            <a:ext cx="4210064" cy="2262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4464023"/>
            <a:ext cx="6248401" cy="2076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2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4676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Perspective &amp; Parallel Projection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6"/>
          <p:cNvSpPr txBox="1">
            <a:spLocks noGrp="1"/>
          </p:cNvSpPr>
          <p:nvPr>
            <p:ph type="body" idx="1"/>
          </p:nvPr>
        </p:nvSpPr>
        <p:spPr>
          <a:xfrm>
            <a:off x="457200" y="577273"/>
            <a:ext cx="7467600" cy="3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dirty="0"/>
              <a:t>Perspective - represents 'real' world</a:t>
            </a:r>
            <a:endParaRPr sz="2960" dirty="0"/>
          </a:p>
          <a:p>
            <a:pPr marL="742950" marR="0" lvl="1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 sz="2400" dirty="0"/>
              <a:t>Objects far away are smaller to the viewer</a:t>
            </a:r>
            <a:endParaRPr sz="2400" dirty="0"/>
          </a:p>
          <a:p>
            <a:pPr marL="342900" marR="0" lvl="0" indent="-3276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dirty="0"/>
              <a:t>Parallel (Orthographic)</a:t>
            </a:r>
            <a:endParaRPr sz="2960" dirty="0"/>
          </a:p>
          <a:p>
            <a:pPr marL="742950" marR="0" lvl="1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 sz="2400" dirty="0"/>
              <a:t>Objects far away are the same size (but still behind near objects)</a:t>
            </a:r>
            <a:endParaRPr sz="2400" dirty="0"/>
          </a:p>
          <a:p>
            <a:pPr marL="742950" marR="0" lvl="1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 sz="2400" dirty="0"/>
              <a:t>Consider CAD drawings where projection (distance = smaller) would be an issue</a:t>
            </a:r>
            <a:endParaRPr sz="2400" dirty="0"/>
          </a:p>
          <a:p>
            <a:pPr marL="742950" marR="0" lvl="1" indent="-2959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–"/>
            </a:pPr>
            <a:r>
              <a:rPr lang="en-GB" sz="2400" dirty="0"/>
              <a:t>Useful for pseudo 2D (drawing flat 3D objects in a 3D world)</a:t>
            </a:r>
            <a:r>
              <a:rPr lang="en-GB" sz="2960" dirty="0"/>
              <a:t> </a:t>
            </a:r>
            <a:r>
              <a:rPr lang="en-GB" sz="1400" u="sng" dirty="0">
                <a:solidFill>
                  <a:schemeClr val="hlink"/>
                </a:solidFill>
                <a:hlinkClick r:id="rId4"/>
              </a:rPr>
              <a:t>https://youtu.be/D-cv2wOYUYk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 Pipeline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7"/>
          <p:cNvSpPr txBox="1">
            <a:spLocks noGrp="1"/>
          </p:cNvSpPr>
          <p:nvPr>
            <p:ph type="body" idx="1"/>
          </p:nvPr>
        </p:nvSpPr>
        <p:spPr>
          <a:xfrm>
            <a:off x="146304" y="1600200"/>
            <a:ext cx="8190345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all that achieved?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/>
              <a:t>Each model has a </a:t>
            </a:r>
            <a:r>
              <a:rPr lang="en-GB" sz="2400" b="1" dirty="0"/>
              <a:t>World (or Model)</a:t>
            </a:r>
            <a:r>
              <a:rPr lang="en-GB" sz="2400" dirty="0"/>
              <a:t> matrix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/>
              <a:t>Camera has a </a:t>
            </a:r>
            <a:r>
              <a:rPr lang="en-GB" sz="2400" b="1" dirty="0"/>
              <a:t>View</a:t>
            </a:r>
            <a:r>
              <a:rPr lang="en-GB" sz="2400" dirty="0"/>
              <a:t> matrix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/>
              <a:t>Screen / Display has a </a:t>
            </a:r>
            <a:r>
              <a:rPr lang="en-GB" sz="2400" b="1" dirty="0"/>
              <a:t>Projection</a:t>
            </a:r>
            <a:r>
              <a:rPr lang="en-GB" sz="2400" dirty="0"/>
              <a:t> matrix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endParaRPr lang="en-GB" sz="24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/>
              <a:t>We create a WVP (or MVP) matrix: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/>
              <a:t>WVP = World * View * Projection matrices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endParaRPr lang="en-GB" sz="24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400" dirty="0"/>
              <a:t>We use this to transform each vertex position in a vertex shader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endParaRPr sz="2400" dirty="0"/>
          </a:p>
          <a:p>
            <a: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95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DirectX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7"/>
          <p:cNvSpPr txBox="1">
            <a:spLocks noGrp="1"/>
          </p:cNvSpPr>
          <p:nvPr>
            <p:ph type="body" idx="1"/>
          </p:nvPr>
        </p:nvSpPr>
        <p:spPr>
          <a:xfrm>
            <a:off x="146304" y="1600200"/>
            <a:ext cx="8190345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DirectX is a collection of APIs for handling tasks related to multimedia, especially game programming and video, on Microsoft platforms</a:t>
            </a:r>
            <a:endParaRPr/>
          </a:p>
          <a:p>
            <a:pPr marL="342900" marR="0" lvl="0" indent="-2095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Platforms include Windows </a:t>
            </a:r>
            <a:r>
              <a:rPr lang="en-GB" sz="2100"/>
              <a:t>7, 8, 10</a:t>
            </a: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Xbox, Xbox 360, X</a:t>
            </a:r>
            <a:r>
              <a:rPr lang="en-GB" sz="2100"/>
              <a:t>box One</a:t>
            </a:r>
            <a:endParaRPr sz="2100"/>
          </a:p>
          <a:p>
            <a:pPr marL="342900" marR="0" lvl="0" indent="-2095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many commercial games engines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Cryengine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Unreal Engine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RAGE (Grand Theft Auto 4)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every game on the Xbox </a:t>
            </a:r>
            <a:r>
              <a:rPr lang="en-GB" sz="2100"/>
              <a:t>One</a:t>
            </a: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many games on the PC</a:t>
            </a:r>
            <a:endParaRPr/>
          </a:p>
          <a:p>
            <a: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95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94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DirectX vs OpenGL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DirectX is more than just a graphics API. DirectX </a:t>
            </a:r>
            <a:r>
              <a:rPr lang="en-GB" sz="2960"/>
              <a:t>has an entire toolkit for</a:t>
            </a: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sound, music, input, networking, and multimedia. </a:t>
            </a:r>
            <a:b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OpenGL is strictly a graphics API</a:t>
            </a:r>
            <a:endParaRPr/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DirectX is a proprietary API from Microsoft, OpenGL is an open standard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DirectX vs OpenGL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Direct3D is the part of DirectX which handles 3D graphics</a:t>
            </a:r>
            <a:endParaRPr sz="296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Generally, whatever you can do in Direct3D you can do in OpenGL (maybe using a different method)</a:t>
            </a:r>
            <a:endParaRPr sz="2960"/>
          </a:p>
          <a:p>
            <a:pPr marL="742950" marR="0" lvl="1" indent="-29591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960"/>
              <a:buChar char="–"/>
            </a:pPr>
            <a:r>
              <a:rPr lang="en-GB" sz="2960"/>
              <a:t>and vice-versa</a:t>
            </a:r>
            <a:endParaRPr sz="296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Which one to choose?</a:t>
            </a:r>
            <a:endParaRPr sz="296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DirectX vs OpenGL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This course - Direct3D</a:t>
            </a:r>
            <a:endParaRPr sz="296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XBox One, Direct3D</a:t>
            </a:r>
            <a:endParaRPr sz="296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PS4 uses a kind-of Direct3D (as well as OpenGL)</a:t>
            </a:r>
            <a:endParaRPr sz="296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Mobile (iOS / Android) - OpenGL-ES</a:t>
            </a:r>
            <a:endParaRPr sz="296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Windows PC - OpenGL, Direct3D</a:t>
            </a:r>
            <a:endParaRPr sz="296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Linux, Mac - OpenGL (Mac has others too - Metal)</a:t>
            </a:r>
            <a:endParaRPr sz="296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96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OpenGL is more universal</a:t>
            </a:r>
            <a:endParaRPr sz="296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But having experience of DirectX / Direct3D is *very* useful. *Lots* of companies use it.</a:t>
            </a:r>
            <a:br>
              <a:rPr lang="en-GB" sz="2960"/>
            </a:br>
            <a:endParaRPr sz="296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87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/>
              <a:t>A r</a:t>
            </a: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ecap</a:t>
            </a:r>
            <a:r>
              <a:rPr lang="en-GB" sz="2960"/>
              <a:t> of </a:t>
            </a: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3D graphics concepts, </a:t>
            </a:r>
            <a:r>
              <a:rPr lang="en-GB" sz="2960"/>
              <a:t>D</a:t>
            </a: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irect3D </a:t>
            </a:r>
            <a:r>
              <a:rPr lang="en-GB" sz="2960"/>
              <a:t>vs</a:t>
            </a: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OpenGL, </a:t>
            </a:r>
            <a:r>
              <a:rPr lang="en-GB" sz="2960"/>
              <a:t>More about Direct3D</a:t>
            </a:r>
            <a:endParaRPr/>
          </a:p>
          <a:p>
            <a:pPr marL="742950" marR="0" lvl="1" indent="-121284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GB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Transformation Pipeline</a:t>
            </a:r>
            <a:endParaRPr/>
          </a:p>
          <a:p>
            <a:pPr marL="742950" marR="0" lvl="1" indent="-121284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GB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of DirectX</a:t>
            </a:r>
            <a:endParaRPr/>
          </a:p>
          <a:p>
            <a:pPr marL="742950" marR="0" lvl="1" indent="-121284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GB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Programmable Pipelines</a:t>
            </a:r>
            <a:endParaRPr/>
          </a:p>
          <a:p>
            <a:pPr marL="742950" marR="0" lvl="1" indent="-121284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GB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Direct3D</a:t>
            </a:r>
            <a:endParaRPr/>
          </a:p>
          <a:p>
            <a:pPr marL="742950" marR="0" lvl="1" indent="-121284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GB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Swap Chain</a:t>
            </a:r>
            <a:endParaRPr/>
          </a:p>
          <a:p>
            <a:pPr marL="742950" marR="0" lvl="1" indent="-121284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21284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of DirectX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released in 1995 for Windows 95</a:t>
            </a:r>
            <a:br>
              <a:rPr lang="en-GB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 programmers liked MS-DOS as it allowed direct access to devices, whereas Windows 95 restricted access due to its protected memory model</a:t>
            </a:r>
            <a:br>
              <a:rPr lang="en-GB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needed a way to let programmers get what they wanted, and created the DirectX API as a way to achieve this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DirectX </a:t>
            </a:r>
            <a:r>
              <a:rPr lang="en-GB"/>
              <a:t>Versions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/>
              <a:t>Currently used versions are 11 and 12</a:t>
            </a:r>
            <a:endParaRPr sz="2720"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/>
              <a:t>Unlike previous iterations, 12 is not a simple replacement for 11 - it is a whole new paradigm</a:t>
            </a:r>
            <a:endParaRPr sz="2720"/>
          </a:p>
          <a:p>
            <a:pPr marL="342900" lvl="0" indent="-31242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/>
              <a:t>12 doesn't replace 11 in the same way 11 replaced 10</a:t>
            </a:r>
            <a:endParaRPr sz="2720"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/>
              <a:t>A lot more responsibility is given to the developer to manage the GPU / rendering process</a:t>
            </a:r>
            <a:endParaRPr sz="2720"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/>
              <a:t>It is more difficult to learn</a:t>
            </a:r>
            <a:endParaRPr sz="2720"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/>
              <a:t>Games companies use both (one or the other)</a:t>
            </a:r>
            <a:endParaRPr sz="2720"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endParaRPr sz="2720"/>
          </a:p>
        </p:txBody>
      </p:sp>
      <p:sp>
        <p:nvSpPr>
          <p:cNvPr id="1118" name="Google Shape;1118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DirectX 11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242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/>
              <a:t>11 will be taught on this course</a:t>
            </a:r>
            <a:endParaRPr sz="2720"/>
          </a:p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endParaRPr sz="2720"/>
          </a:p>
          <a:p>
            <a:pPr marL="342900" lvl="0" indent="-31242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/>
              <a:t>Learning 11 is 'simpler' (for a given value of simple!) and will provide knowledge to learn 12</a:t>
            </a:r>
            <a:endParaRPr sz="2720"/>
          </a:p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endParaRPr sz="2720"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endParaRPr sz="2720"/>
          </a:p>
        </p:txBody>
      </p:sp>
      <p:sp>
        <p:nvSpPr>
          <p:cNvPr id="1125" name="Google Shape;112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vs. Programmable Pipelines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pipeline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GB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render states to define drawing of geometry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GB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Inflexible due to fixed number of states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GB" sz="2380"/>
              <a:t>Essentially: here's a bunch of triangles, here's a light, please render them with Gouraud Shading</a:t>
            </a:r>
            <a:endParaRPr sz="2380"/>
          </a:p>
          <a:p>
            <a:pPr marL="342900" marR="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Programmable pipeline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GB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render states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GB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on the GPU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GB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create new effects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GB" sz="2380"/>
              <a:t>Developer has control over vertex and pixel shading - do whatever you want</a:t>
            </a:r>
            <a:endParaRPr sz="2380"/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vs. Programmable Pipelines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132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Char char="•"/>
            </a:pPr>
            <a:r>
              <a:rPr lang="en-GB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DirectX 10 and onwards no longer uses the fixed pipeline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1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GB" sz="2720"/>
              <a:t>OpenGL has gone down this path too</a:t>
            </a:r>
            <a:br>
              <a:rPr lang="en-GB" sz="2720"/>
            </a:br>
            <a:endParaRPr sz="2720"/>
          </a:p>
          <a:p>
            <a:pPr marL="457200" marR="0" lvl="0" indent="-401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GB" sz="2720"/>
              <a:t>This means you need to write all lighting and shading code, but you have more control.</a:t>
            </a:r>
            <a:endParaRPr sz="2720"/>
          </a:p>
          <a:p>
            <a:pPr marL="914400" marR="0" lvl="1" indent="-401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GB" sz="2720"/>
              <a:t>For Gouraud shading for example, you would write the calculations for each pixel</a:t>
            </a:r>
            <a:endParaRPr sz="2720"/>
          </a:p>
        </p:txBody>
      </p:sp>
      <p:sp>
        <p:nvSpPr>
          <p:cNvPr id="1139" name="Google Shape;113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Programmable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17164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GB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vertex and pixel shaders</a:t>
            </a:r>
            <a:endParaRPr sz="2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GB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Shader</a:t>
            </a: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GB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executed on the GPU that operates on each vertex of each model</a:t>
            </a:r>
            <a:endParaRPr dirty="0"/>
          </a:p>
          <a:p>
            <a:pPr marL="1143000" marR="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GB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world, view, and projection transformations</a:t>
            </a:r>
          </a:p>
          <a:p>
            <a:pPr marL="1600200" lvl="3" indent="-228600">
              <a:spcBef>
                <a:spcPts val="408"/>
              </a:spcBef>
              <a:buSzPts val="2040"/>
              <a:buFont typeface="Arial"/>
              <a:buChar char="•"/>
            </a:pPr>
            <a:r>
              <a:rPr lang="en-GB" b="1" dirty="0"/>
              <a:t>Using a WVP matrix</a:t>
            </a:r>
            <a:endParaRPr b="1" dirty="0"/>
          </a:p>
          <a:p>
            <a:pPr marL="1143000" marR="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GB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lighting etc</a:t>
            </a: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GB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Shader</a:t>
            </a: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GB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executed on the GPU that operates at the pixel level</a:t>
            </a:r>
          </a:p>
          <a:p>
            <a:pPr marL="1143000" marR="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GB" sz="2040" dirty="0"/>
              <a:t>Each pixel on a triangle composed of 3 vertices</a:t>
            </a:r>
            <a:endParaRPr dirty="0"/>
          </a:p>
          <a:p>
            <a:pPr marL="1143000" marR="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GB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passed interpolated vertex data</a:t>
            </a:r>
            <a:endParaRPr dirty="0"/>
          </a:p>
          <a:p>
            <a:pPr marL="1143000" marR="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GB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the colour of a pixel</a:t>
            </a:r>
            <a:endParaRPr dirty="0"/>
          </a:p>
          <a:p>
            <a:pPr marL="1143000" marR="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GB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perform alpha tests, depth tests, stencil tests etc </a:t>
            </a:r>
            <a:endParaRPr sz="2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None/>
            </a:pPr>
            <a:endParaRPr dirty="0"/>
          </a:p>
          <a:p>
            <a:pPr marL="1143000" marR="0" lvl="2" indent="-9906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0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Programmable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1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132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Char char="•"/>
            </a:pPr>
            <a:r>
              <a:rPr lang="en-GB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Shaders can perform multiple passes, and also have multiple techniques for hardware with different capabilities </a:t>
            </a:r>
            <a:br>
              <a:rPr lang="en-GB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1320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GB" sz="2720" dirty="0" err="1"/>
              <a:t>Eg.</a:t>
            </a:r>
            <a:r>
              <a:rPr lang="en-GB" sz="2720" dirty="0"/>
              <a:t> NVidia graphics card drivers might have extensions which allow you to do something</a:t>
            </a:r>
            <a:endParaRPr sz="2720" dirty="0"/>
          </a:p>
          <a:p>
            <a:pPr marL="914400" marR="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GB" sz="2720" dirty="0"/>
              <a:t>such as optimising calculations</a:t>
            </a:r>
            <a:endParaRPr sz="2720" dirty="0"/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GB" sz="1800" u="sng" dirty="0">
                <a:solidFill>
                  <a:schemeClr val="hlink"/>
                </a:solidFill>
                <a:hlinkClick r:id="rId3"/>
              </a:rPr>
              <a:t>https://developer.nvidia.com/unlocking-gpu-intrinsics-hlsl</a:t>
            </a:r>
            <a:endParaRPr sz="1800" dirty="0"/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GB" sz="2700" dirty="0"/>
              <a:t>not required for this module!</a:t>
            </a:r>
            <a:endParaRPr sz="2700" dirty="0"/>
          </a:p>
          <a:p>
            <a:pPr marL="1143000" marR="0" lvl="2" indent="-9906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endParaRPr sz="20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Direct3D</a:t>
            </a: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11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1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132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Char char="•"/>
            </a:pPr>
            <a:r>
              <a:rPr lang="en-GB" sz="2720" dirty="0"/>
              <a:t>The graphics (or rendering) pipeline is different to the transformation pipeline</a:t>
            </a:r>
            <a:br>
              <a:rPr lang="en-GB" sz="2720" dirty="0"/>
            </a:br>
            <a:endParaRPr sz="2720" dirty="0"/>
          </a:p>
          <a:p>
            <a:pPr marL="457200" marR="0" lvl="0" indent="-401320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GB" sz="2720" dirty="0"/>
              <a:t>By the time the rendering pipeline starts, the transformation pipeline for that frame should have completed</a:t>
            </a:r>
            <a:endParaRPr sz="2720" dirty="0"/>
          </a:p>
          <a:p>
            <a:pPr marL="914400" marR="0" lvl="1" indent="-401319" algn="l" rtl="0"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GB" sz="2720" dirty="0"/>
              <a:t>View, Projection and World matrices will have been calculated, ready to use</a:t>
            </a:r>
            <a:endParaRPr sz="2720" dirty="0"/>
          </a:p>
          <a:p>
            <a:pPr marL="457200" marR="0" lvl="0" indent="-401320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GB" sz="2720" dirty="0"/>
              <a:t>It takes as its input: textures, matrices, vertex and pixel shaders (and others)</a:t>
            </a:r>
            <a:endParaRPr sz="2720" dirty="0"/>
          </a:p>
          <a:p>
            <a:pPr marL="457200" marR="0" lvl="0" indent="-401320" algn="l" rtl="0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GB" sz="2720" dirty="0"/>
              <a:t>And outputs pixel colours (for display on a screen or to a render target)</a:t>
            </a:r>
            <a:endParaRPr sz="2720" dirty="0"/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4676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Direct3D 11 Pipeline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6" name="Google Shape;1166;p39" descr="Diagram illustrating the functional block of the draw pipe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3301" y="731875"/>
            <a:ext cx="4028132" cy="57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Direct3D	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872884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3D is a low-level graphics API that enables us to render 3D worlds using 3D </a:t>
            </a:r>
            <a:r>
              <a:rPr lang="en-GB" sz="2960" b="1" i="0" u="none" strike="noStrike" cap="none" dirty="0">
                <a:solidFill>
                  <a:schemeClr val="dk1"/>
                </a:solidFill>
              </a:rPr>
              <a:t>hardware acceleration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Direct3D provides the software interfaces through which we control the graphics hardware</a:t>
            </a:r>
            <a:br>
              <a:rPr lang="en-GB" dirty="0"/>
            </a:b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800" dirty="0" err="1"/>
              <a:t>e</a:t>
            </a:r>
            <a:r>
              <a:rPr lang="en-GB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ID3D11DeviceContext::</a:t>
            </a:r>
            <a:r>
              <a:rPr lang="en-GB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ClearRenderTargetView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225425" y="3740150"/>
            <a:ext cx="3787775" cy="2836863"/>
            <a:chOff x="142" y="2356"/>
            <a:chExt cx="2386" cy="1787"/>
          </a:xfrm>
        </p:grpSpPr>
        <p:pic>
          <p:nvPicPr>
            <p:cNvPr id="103" name="Google Shape;103;p15" descr="sportscar_transp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1" y="2483"/>
              <a:ext cx="1587" cy="1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5"/>
            <p:cNvSpPr/>
            <p:nvPr/>
          </p:nvSpPr>
          <p:spPr>
            <a:xfrm>
              <a:off x="142" y="2356"/>
              <a:ext cx="2280" cy="1451"/>
            </a:xfrm>
            <a:prstGeom prst="ellipse">
              <a:avLst/>
            </a:prstGeom>
            <a:noFill/>
            <a:ln w="9525" cap="flat" cmpd="sng">
              <a:solidFill>
                <a:srgbClr val="00E0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1600" y="3855"/>
              <a:ext cx="92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rgbClr val="00E070"/>
                  </a:solidFill>
                  <a:latin typeface="Calibri"/>
                  <a:ea typeface="Calibri"/>
                  <a:cs typeface="Calibri"/>
                  <a:sym typeface="Calibri"/>
                </a:rPr>
                <a:t>3D scene</a:t>
              </a:r>
              <a:endParaRPr/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3456671" y="3012267"/>
            <a:ext cx="2618693" cy="1553383"/>
            <a:chOff x="2177" y="1897"/>
            <a:chExt cx="1650" cy="979"/>
          </a:xfrm>
        </p:grpSpPr>
        <p:grpSp>
          <p:nvGrpSpPr>
            <p:cNvPr id="107" name="Google Shape;107;p15"/>
            <p:cNvGrpSpPr/>
            <p:nvPr/>
          </p:nvGrpSpPr>
          <p:grpSpPr>
            <a:xfrm rot="-2159805">
              <a:off x="2880" y="1945"/>
              <a:ext cx="352" cy="589"/>
              <a:chOff x="2735" y="2203"/>
              <a:chExt cx="352" cy="589"/>
            </a:xfrm>
          </p:grpSpPr>
          <p:sp>
            <p:nvSpPr>
              <p:cNvPr id="108" name="Google Shape;108;p15"/>
              <p:cNvSpPr/>
              <p:nvPr/>
            </p:nvSpPr>
            <p:spPr>
              <a:xfrm rot="-5400000">
                <a:off x="2640" y="2345"/>
                <a:ext cx="589" cy="306"/>
              </a:xfrm>
              <a:prstGeom prst="cube">
                <a:avLst>
                  <a:gd name="adj" fmla="val 67972"/>
                </a:avLst>
              </a:prstGeom>
              <a:solidFill>
                <a:srgbClr val="00FFFF"/>
              </a:solidFill>
              <a:ln w="9525" cap="flat" cmpd="sng">
                <a:solidFill>
                  <a:srgbClr val="33CCC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-5400000">
                <a:off x="2737" y="2396"/>
                <a:ext cx="195" cy="198"/>
              </a:xfrm>
              <a:prstGeom prst="can">
                <a:avLst>
                  <a:gd name="adj" fmla="val 50769"/>
                </a:avLst>
              </a:prstGeom>
              <a:solidFill>
                <a:srgbClr val="00FFFF"/>
              </a:solidFill>
              <a:ln w="9525" cap="flat" cmpd="sng">
                <a:solidFill>
                  <a:srgbClr val="33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15"/>
            <p:cNvSpPr/>
            <p:nvPr/>
          </p:nvSpPr>
          <p:spPr>
            <a:xfrm>
              <a:off x="2518" y="1941"/>
              <a:ext cx="1189" cy="611"/>
            </a:xfrm>
            <a:prstGeom prst="ellipse">
              <a:avLst/>
            </a:prstGeom>
            <a:noFill/>
            <a:ln w="9525" cap="flat" cmpd="sng">
              <a:solidFill>
                <a:srgbClr val="00E0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3027" y="2588"/>
              <a:ext cx="80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rgbClr val="00E070"/>
                  </a:solidFill>
                  <a:latin typeface="Calibri"/>
                  <a:ea typeface="Calibri"/>
                  <a:cs typeface="Calibri"/>
                  <a:sym typeface="Calibri"/>
                </a:rPr>
                <a:t>Camera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-1697999">
              <a:off x="2220" y="2394"/>
              <a:ext cx="315" cy="259"/>
            </a:xfrm>
            <a:prstGeom prst="notchedRightArrow">
              <a:avLst>
                <a:gd name="adj1" fmla="val 50000"/>
                <a:gd name="adj2" fmla="val 30405"/>
              </a:avLst>
            </a:prstGeom>
            <a:solidFill>
              <a:srgbClr val="00E070"/>
            </a:solidFill>
            <a:ln w="9525" cap="flat" cmpd="sng">
              <a:solidFill>
                <a:srgbClr val="00E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5687109" y="1798638"/>
            <a:ext cx="3185430" cy="1793875"/>
            <a:chOff x="3582" y="1133"/>
            <a:chExt cx="2007" cy="1130"/>
          </a:xfrm>
        </p:grpSpPr>
        <p:pic>
          <p:nvPicPr>
            <p:cNvPr id="114" name="Google Shape;114;p15" descr="sportscar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16" y="1247"/>
              <a:ext cx="803" cy="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5"/>
            <p:cNvSpPr txBox="1"/>
            <p:nvPr/>
          </p:nvSpPr>
          <p:spPr>
            <a:xfrm>
              <a:off x="4597" y="1975"/>
              <a:ext cx="99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rgbClr val="00E070"/>
                  </a:solidFill>
                  <a:latin typeface="Calibri"/>
                  <a:ea typeface="Calibri"/>
                  <a:cs typeface="Calibri"/>
                  <a:sym typeface="Calibri"/>
                </a:rPr>
                <a:t>2D picture</a:t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924" y="1133"/>
              <a:ext cx="1386" cy="829"/>
            </a:xfrm>
            <a:prstGeom prst="ellipse">
              <a:avLst/>
            </a:prstGeom>
            <a:noFill/>
            <a:ln w="9525" cap="flat" cmpd="sng">
              <a:solidFill>
                <a:srgbClr val="00E0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-1697999">
              <a:off x="3625" y="1726"/>
              <a:ext cx="315" cy="259"/>
            </a:xfrm>
            <a:prstGeom prst="notchedRightArrow">
              <a:avLst>
                <a:gd name="adj1" fmla="val 50000"/>
                <a:gd name="adj2" fmla="val 30405"/>
              </a:avLst>
            </a:prstGeom>
            <a:solidFill>
              <a:srgbClr val="00E070"/>
            </a:solidFill>
            <a:ln w="9525" cap="flat" cmpd="sng">
              <a:solidFill>
                <a:srgbClr val="00E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3844926" y="4681703"/>
            <a:ext cx="5027612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2D view of 3D scene will depend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on: 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camera parameters 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position, direction, field of view, …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properties of scene objects</a:t>
            </a:r>
            <a:endParaRPr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illumination, textures...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304688" y="1692069"/>
            <a:ext cx="6303963" cy="17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Camera paradigm for 3D viewing</a:t>
            </a:r>
            <a:endParaRPr/>
          </a:p>
          <a:p>
            <a:pPr marL="342900" marR="0" lvl="0" indent="-3429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 viewing is similar to </a:t>
            </a:r>
            <a:r>
              <a:rPr lang="en-GB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taking picture with camera</a:t>
            </a:r>
            <a:endParaRPr sz="2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Direct3D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Direct3D makes our code hardware independent</a:t>
            </a:r>
            <a:endParaRPr dirty="0"/>
          </a:p>
          <a:p>
            <a:pPr marL="342900" marR="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Direct3D 11-capable graphics device must support the entire Direct3D 11 capability set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dirty="0"/>
              <a:t>Older versions of </a:t>
            </a: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Direct3D (</a:t>
            </a:r>
            <a:r>
              <a:rPr lang="en-GB" sz="2960" dirty="0" err="1"/>
              <a:t>eg</a:t>
            </a:r>
            <a:r>
              <a:rPr lang="en-GB" sz="2960" dirty="0"/>
              <a:t> </a:t>
            </a: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devices only had to support a subset of capabilities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capability checking is no longer necessary in Direct3D11 - you can assume it will support all</a:t>
            </a:r>
            <a:b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07340" algn="l" rtl="0">
              <a:spcBef>
                <a:spcPts val="592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GB" sz="2400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(DX Resource Limits) https://bit.ly/2IS6xHk</a:t>
            </a:r>
            <a:endParaRPr sz="2400" u="sng" dirty="0">
              <a:solidFill>
                <a:srgbClr val="0000FF"/>
              </a:solidFill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Abstraction Layer (HAL)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HAL is an intermediate step between Direct3D and the graphics device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Direct3D cannot interact directly with the graphics device due to individual hardware differences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 is the set of device-specific code that instructs the device to perform an operation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Avoids Direct3D having to know about every graphics card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Conclusion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dirty="0"/>
              <a:t>We are going to learn 3D programming in Direct3D 11</a:t>
            </a:r>
            <a:endParaRPr sz="296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dirty="0"/>
              <a:t>It is a very useful skill to learn</a:t>
            </a:r>
            <a:endParaRPr sz="296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dirty="0"/>
              <a:t>Understanding both OpenGL and Direct3D is highly valued in industry</a:t>
            </a:r>
            <a:endParaRPr sz="2960" dirty="0"/>
          </a:p>
          <a:p>
            <a:pPr marL="742950" marR="0" lvl="1" indent="-295910" algn="l" rtl="0">
              <a:spcBef>
                <a:spcPts val="0"/>
              </a:spcBef>
              <a:spcAft>
                <a:spcPts val="0"/>
              </a:spcAft>
              <a:buSzPts val="2960"/>
              <a:buChar char="–"/>
            </a:pPr>
            <a:r>
              <a:rPr lang="en-GB" sz="2960" dirty="0"/>
              <a:t>It also helps you to understand 3D programming better</a:t>
            </a:r>
            <a:endParaRPr sz="2960" dirty="0"/>
          </a:p>
          <a:p>
            <a:pPr marL="742950" marR="0" lvl="1" indent="-295910" algn="l" rtl="0">
              <a:spcBef>
                <a:spcPts val="0"/>
              </a:spcBef>
              <a:spcAft>
                <a:spcPts val="0"/>
              </a:spcAft>
              <a:buSzPts val="2960"/>
              <a:buChar char="–"/>
            </a:pPr>
            <a:r>
              <a:rPr lang="en-GB" sz="2960" dirty="0"/>
              <a:t>learning one makes learning the other </a:t>
            </a:r>
            <a:r>
              <a:rPr lang="en-GB" sz="2960" i="1" dirty="0"/>
              <a:t>relatively </a:t>
            </a:r>
            <a:r>
              <a:rPr lang="en-GB" sz="2960" dirty="0"/>
              <a:t>simple</a:t>
            </a:r>
            <a:endParaRPr sz="2960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60" dirty="0"/>
          </a:p>
        </p:txBody>
      </p:sp>
      <p:sp>
        <p:nvSpPr>
          <p:cNvPr id="1195" name="Google Shape;1195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Required Reading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Introduction to 3D Game programming with DirectX 11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GB" sz="2800"/>
              <a:t>Frank Luna</a:t>
            </a:r>
            <a:endParaRPr sz="2800"/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Chapter 6: The rendering pipeline</a:t>
            </a:r>
            <a:endParaRPr/>
          </a:p>
          <a:p>
            <a:pPr marL="457200" marR="0" lvl="0" indent="-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Chapter 7: Drawing in Direct3D</a:t>
            </a:r>
            <a:endParaRPr sz="2960"/>
          </a:p>
        </p:txBody>
      </p:sp>
      <p:sp>
        <p:nvSpPr>
          <p:cNvPr id="1202" name="Google Shape;1202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6"/>
          <p:cNvGrpSpPr/>
          <p:nvPr/>
        </p:nvGrpSpPr>
        <p:grpSpPr>
          <a:xfrm>
            <a:off x="365125" y="4346575"/>
            <a:ext cx="1911350" cy="1333500"/>
            <a:chOff x="2383" y="3145"/>
            <a:chExt cx="1891" cy="1318"/>
          </a:xfrm>
        </p:grpSpPr>
        <p:grpSp>
          <p:nvGrpSpPr>
            <p:cNvPr id="127" name="Google Shape;127;p16"/>
            <p:cNvGrpSpPr/>
            <p:nvPr/>
          </p:nvGrpSpPr>
          <p:grpSpPr>
            <a:xfrm>
              <a:off x="2383" y="3145"/>
              <a:ext cx="1891" cy="1318"/>
              <a:chOff x="1184" y="2828"/>
              <a:chExt cx="1013" cy="696"/>
            </a:xfrm>
          </p:grpSpPr>
          <p:sp>
            <p:nvSpPr>
              <p:cNvPr id="128" name="Google Shape;128;p16"/>
              <p:cNvSpPr txBox="1"/>
              <p:nvPr/>
            </p:nvSpPr>
            <p:spPr>
              <a:xfrm>
                <a:off x="1849" y="3168"/>
                <a:ext cx="348" cy="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GB" sz="20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6"/>
              <p:cNvSpPr txBox="1"/>
              <p:nvPr/>
            </p:nvSpPr>
            <p:spPr>
              <a:xfrm>
                <a:off x="1184" y="3316"/>
                <a:ext cx="418" cy="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r>
                  <a:rPr lang="en-GB" sz="20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6"/>
              <p:cNvSpPr txBox="1"/>
              <p:nvPr/>
            </p:nvSpPr>
            <p:spPr>
              <a:xfrm>
                <a:off x="1575" y="2828"/>
                <a:ext cx="383" cy="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GB" sz="20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6"/>
            <p:cNvGrpSpPr/>
            <p:nvPr/>
          </p:nvGrpSpPr>
          <p:grpSpPr>
            <a:xfrm>
              <a:off x="2577" y="3249"/>
              <a:ext cx="1368" cy="978"/>
              <a:chOff x="2577" y="3249"/>
              <a:chExt cx="1368" cy="978"/>
            </a:xfrm>
          </p:grpSpPr>
          <p:cxnSp>
            <p:nvCxnSpPr>
              <p:cNvPr id="132" name="Google Shape;132;p16"/>
              <p:cNvCxnSpPr/>
              <p:nvPr/>
            </p:nvCxnSpPr>
            <p:spPr>
              <a:xfrm rot="-7672499">
                <a:off x="2827" y="3709"/>
                <a:ext cx="8" cy="6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triangle" w="lg" len="lg"/>
                <a:tailEnd type="none" w="sm" len="sm"/>
              </a:ln>
            </p:spPr>
          </p:cxnSp>
          <p:cxnSp>
            <p:nvCxnSpPr>
              <p:cNvPr id="133" name="Google Shape;133;p16"/>
              <p:cNvCxnSpPr/>
              <p:nvPr/>
            </p:nvCxnSpPr>
            <p:spPr>
              <a:xfrm rot="10800000">
                <a:off x="3515" y="3400"/>
                <a:ext cx="0" cy="8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34" name="Google Shape;134;p16"/>
              <p:cNvCxnSpPr/>
              <p:nvPr/>
            </p:nvCxnSpPr>
            <p:spPr>
              <a:xfrm rot="10800000">
                <a:off x="3085" y="3249"/>
                <a:ext cx="0" cy="5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none" w="med" len="med"/>
                <a:tailEnd type="triangle" w="lg" len="lg"/>
              </a:ln>
            </p:spPr>
          </p:cxnSp>
        </p:grpSp>
      </p:grpSp>
      <p:grpSp>
        <p:nvGrpSpPr>
          <p:cNvPr id="135" name="Google Shape;135;p16"/>
          <p:cNvGrpSpPr/>
          <p:nvPr/>
        </p:nvGrpSpPr>
        <p:grpSpPr>
          <a:xfrm>
            <a:off x="850900" y="4721225"/>
            <a:ext cx="520699" cy="641350"/>
            <a:chOff x="4746" y="2212"/>
            <a:chExt cx="204" cy="358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4746" y="2212"/>
              <a:ext cx="204" cy="358"/>
              <a:chOff x="4704" y="2182"/>
              <a:chExt cx="204" cy="358"/>
            </a:xfrm>
          </p:grpSpPr>
          <p:cxnSp>
            <p:nvCxnSpPr>
              <p:cNvPr id="137" name="Google Shape;137;p16"/>
              <p:cNvCxnSpPr/>
              <p:nvPr/>
            </p:nvCxnSpPr>
            <p:spPr>
              <a:xfrm rot="10800000">
                <a:off x="4819" y="2304"/>
                <a:ext cx="19" cy="7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6"/>
              <p:cNvCxnSpPr/>
              <p:nvPr/>
            </p:nvCxnSpPr>
            <p:spPr>
              <a:xfrm rot="10800000">
                <a:off x="4780" y="2235"/>
                <a:ext cx="42" cy="6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16"/>
              <p:cNvCxnSpPr/>
              <p:nvPr/>
            </p:nvCxnSpPr>
            <p:spPr>
              <a:xfrm rot="10800000">
                <a:off x="4732" y="2196"/>
                <a:ext cx="48" cy="3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6"/>
              <p:cNvCxnSpPr/>
              <p:nvPr/>
            </p:nvCxnSpPr>
            <p:spPr>
              <a:xfrm flipH="1">
                <a:off x="4707" y="2196"/>
                <a:ext cx="22" cy="3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16"/>
              <p:cNvCxnSpPr/>
              <p:nvPr/>
            </p:nvCxnSpPr>
            <p:spPr>
              <a:xfrm>
                <a:off x="4707" y="2229"/>
                <a:ext cx="0" cy="7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6"/>
              <p:cNvCxnSpPr/>
              <p:nvPr/>
            </p:nvCxnSpPr>
            <p:spPr>
              <a:xfrm>
                <a:off x="4704" y="2310"/>
                <a:ext cx="19" cy="10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16"/>
              <p:cNvCxnSpPr/>
              <p:nvPr/>
            </p:nvCxnSpPr>
            <p:spPr>
              <a:xfrm>
                <a:off x="4838" y="2379"/>
                <a:ext cx="4" cy="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16"/>
              <p:cNvCxnSpPr/>
              <p:nvPr/>
            </p:nvCxnSpPr>
            <p:spPr>
              <a:xfrm flipH="1">
                <a:off x="4830" y="2466"/>
                <a:ext cx="12" cy="5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6"/>
              <p:cNvCxnSpPr/>
              <p:nvPr/>
            </p:nvCxnSpPr>
            <p:spPr>
              <a:xfrm>
                <a:off x="4722" y="2415"/>
                <a:ext cx="36" cy="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6"/>
              <p:cNvCxnSpPr/>
              <p:nvPr/>
            </p:nvCxnSpPr>
            <p:spPr>
              <a:xfrm>
                <a:off x="4758" y="2490"/>
                <a:ext cx="39" cy="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16"/>
              <p:cNvCxnSpPr/>
              <p:nvPr/>
            </p:nvCxnSpPr>
            <p:spPr>
              <a:xfrm rot="10800000" flipH="1">
                <a:off x="4800" y="2520"/>
                <a:ext cx="33" cy="1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16"/>
              <p:cNvCxnSpPr/>
              <p:nvPr/>
            </p:nvCxnSpPr>
            <p:spPr>
              <a:xfrm rot="10800000">
                <a:off x="4805" y="2325"/>
                <a:ext cx="13" cy="51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16"/>
              <p:cNvCxnSpPr/>
              <p:nvPr/>
            </p:nvCxnSpPr>
            <p:spPr>
              <a:xfrm rot="10800000">
                <a:off x="4778" y="2275"/>
                <a:ext cx="29" cy="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6"/>
              <p:cNvCxnSpPr/>
              <p:nvPr/>
            </p:nvCxnSpPr>
            <p:spPr>
              <a:xfrm rot="10800000">
                <a:off x="4744" y="2247"/>
                <a:ext cx="34" cy="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6"/>
              <p:cNvCxnSpPr/>
              <p:nvPr/>
            </p:nvCxnSpPr>
            <p:spPr>
              <a:xfrm flipH="1">
                <a:off x="4727" y="2247"/>
                <a:ext cx="15" cy="2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16"/>
              <p:cNvCxnSpPr/>
              <p:nvPr/>
            </p:nvCxnSpPr>
            <p:spPr>
              <a:xfrm>
                <a:off x="4727" y="2271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16"/>
              <p:cNvCxnSpPr/>
              <p:nvPr/>
            </p:nvCxnSpPr>
            <p:spPr>
              <a:xfrm>
                <a:off x="4725" y="2329"/>
                <a:ext cx="13" cy="7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6"/>
              <p:cNvCxnSpPr/>
              <p:nvPr/>
            </p:nvCxnSpPr>
            <p:spPr>
              <a:xfrm>
                <a:off x="4818" y="2379"/>
                <a:ext cx="3" cy="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6"/>
              <p:cNvCxnSpPr/>
              <p:nvPr/>
            </p:nvCxnSpPr>
            <p:spPr>
              <a:xfrm flipH="1">
                <a:off x="4813" y="2441"/>
                <a:ext cx="8" cy="3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6"/>
              <p:cNvCxnSpPr/>
              <p:nvPr/>
            </p:nvCxnSpPr>
            <p:spPr>
              <a:xfrm>
                <a:off x="4738" y="2405"/>
                <a:ext cx="25" cy="5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6"/>
              <p:cNvCxnSpPr/>
              <p:nvPr/>
            </p:nvCxnSpPr>
            <p:spPr>
              <a:xfrm>
                <a:off x="4763" y="2458"/>
                <a:ext cx="27" cy="3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16"/>
              <p:cNvCxnSpPr/>
              <p:nvPr/>
            </p:nvCxnSpPr>
            <p:spPr>
              <a:xfrm rot="10800000" flipH="1">
                <a:off x="4792" y="2480"/>
                <a:ext cx="23" cy="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16"/>
              <p:cNvCxnSpPr/>
              <p:nvPr/>
            </p:nvCxnSpPr>
            <p:spPr>
              <a:xfrm rot="10800000" flipH="1">
                <a:off x="4776" y="2238"/>
                <a:ext cx="8" cy="3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rot="10800000">
                <a:off x="4731" y="2195"/>
                <a:ext cx="14" cy="5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6"/>
              <p:cNvCxnSpPr/>
              <p:nvPr/>
            </p:nvCxnSpPr>
            <p:spPr>
              <a:xfrm rot="10800000">
                <a:off x="4706" y="2225"/>
                <a:ext cx="19" cy="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16"/>
              <p:cNvCxnSpPr/>
              <p:nvPr/>
            </p:nvCxnSpPr>
            <p:spPr>
              <a:xfrm rot="10800000">
                <a:off x="4706" y="2311"/>
                <a:ext cx="19" cy="2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16"/>
              <p:cNvCxnSpPr/>
              <p:nvPr/>
            </p:nvCxnSpPr>
            <p:spPr>
              <a:xfrm flipH="1">
                <a:off x="4722" y="2406"/>
                <a:ext cx="17" cy="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16"/>
              <p:cNvCxnSpPr/>
              <p:nvPr/>
            </p:nvCxnSpPr>
            <p:spPr>
              <a:xfrm flipH="1">
                <a:off x="4758" y="2460"/>
                <a:ext cx="5" cy="3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16"/>
              <p:cNvCxnSpPr/>
              <p:nvPr/>
            </p:nvCxnSpPr>
            <p:spPr>
              <a:xfrm>
                <a:off x="4794" y="2493"/>
                <a:ext cx="6" cy="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16"/>
              <p:cNvCxnSpPr/>
              <p:nvPr/>
            </p:nvCxnSpPr>
            <p:spPr>
              <a:xfrm>
                <a:off x="4812" y="2480"/>
                <a:ext cx="18" cy="4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6"/>
              <p:cNvCxnSpPr/>
              <p:nvPr/>
            </p:nvCxnSpPr>
            <p:spPr>
              <a:xfrm>
                <a:off x="4820" y="2447"/>
                <a:ext cx="22" cy="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6"/>
              <p:cNvCxnSpPr/>
              <p:nvPr/>
            </p:nvCxnSpPr>
            <p:spPr>
              <a:xfrm>
                <a:off x="4818" y="2378"/>
                <a:ext cx="21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16"/>
              <p:cNvCxnSpPr/>
              <p:nvPr/>
            </p:nvCxnSpPr>
            <p:spPr>
              <a:xfrm rot="10800000" flipH="1">
                <a:off x="4805" y="2304"/>
                <a:ext cx="18" cy="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6"/>
              <p:cNvCxnSpPr/>
              <p:nvPr/>
            </p:nvCxnSpPr>
            <p:spPr>
              <a:xfrm rot="10800000">
                <a:off x="4883" y="2291"/>
                <a:ext cx="19" cy="7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6"/>
              <p:cNvCxnSpPr/>
              <p:nvPr/>
            </p:nvCxnSpPr>
            <p:spPr>
              <a:xfrm rot="10800000">
                <a:off x="4844" y="2222"/>
                <a:ext cx="42" cy="6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6"/>
              <p:cNvCxnSpPr/>
              <p:nvPr/>
            </p:nvCxnSpPr>
            <p:spPr>
              <a:xfrm rot="10800000">
                <a:off x="4796" y="2183"/>
                <a:ext cx="48" cy="3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16"/>
              <p:cNvCxnSpPr/>
              <p:nvPr/>
            </p:nvCxnSpPr>
            <p:spPr>
              <a:xfrm>
                <a:off x="4902" y="2366"/>
                <a:ext cx="4" cy="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16"/>
              <p:cNvCxnSpPr/>
              <p:nvPr/>
            </p:nvCxnSpPr>
            <p:spPr>
              <a:xfrm flipH="1">
                <a:off x="4894" y="2453"/>
                <a:ext cx="12" cy="5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16"/>
              <p:cNvCxnSpPr/>
              <p:nvPr/>
            </p:nvCxnSpPr>
            <p:spPr>
              <a:xfrm rot="10800000" flipH="1">
                <a:off x="4864" y="2507"/>
                <a:ext cx="33" cy="1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16"/>
              <p:cNvCxnSpPr/>
              <p:nvPr/>
            </p:nvCxnSpPr>
            <p:spPr>
              <a:xfrm rot="10800000" flipH="1">
                <a:off x="4731" y="2182"/>
                <a:ext cx="64" cy="11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16"/>
              <p:cNvCxnSpPr/>
              <p:nvPr/>
            </p:nvCxnSpPr>
            <p:spPr>
              <a:xfrm rot="10800000" flipH="1">
                <a:off x="4803" y="2525"/>
                <a:ext cx="63" cy="1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16"/>
              <p:cNvCxnSpPr/>
              <p:nvPr/>
            </p:nvCxnSpPr>
            <p:spPr>
              <a:xfrm rot="10800000" flipH="1">
                <a:off x="4830" y="2505"/>
                <a:ext cx="66" cy="1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6"/>
              <p:cNvCxnSpPr/>
              <p:nvPr/>
            </p:nvCxnSpPr>
            <p:spPr>
              <a:xfrm rot="10800000" flipH="1">
                <a:off x="4842" y="2453"/>
                <a:ext cx="66" cy="1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16"/>
              <p:cNvCxnSpPr/>
              <p:nvPr/>
            </p:nvCxnSpPr>
            <p:spPr>
              <a:xfrm rot="10800000" flipH="1">
                <a:off x="4838" y="2366"/>
                <a:ext cx="64" cy="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6"/>
              <p:cNvCxnSpPr/>
              <p:nvPr/>
            </p:nvCxnSpPr>
            <p:spPr>
              <a:xfrm rot="10800000" flipH="1">
                <a:off x="4821" y="2289"/>
                <a:ext cx="63" cy="1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6"/>
              <p:cNvCxnSpPr/>
              <p:nvPr/>
            </p:nvCxnSpPr>
            <p:spPr>
              <a:xfrm rot="10800000" flipH="1">
                <a:off x="4782" y="2221"/>
                <a:ext cx="62" cy="1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3" name="Google Shape;183;p16"/>
            <p:cNvCxnSpPr/>
            <p:nvPr/>
          </p:nvCxnSpPr>
          <p:spPr>
            <a:xfrm rot="10800000">
              <a:off x="4818" y="2304"/>
              <a:ext cx="0" cy="9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6"/>
            <p:cNvCxnSpPr/>
            <p:nvPr/>
          </p:nvCxnSpPr>
          <p:spPr>
            <a:xfrm rot="10800000" flipH="1">
              <a:off x="4818" y="2352"/>
              <a:ext cx="30" cy="4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4821" y="2403"/>
              <a:ext cx="39" cy="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4818" y="2403"/>
              <a:ext cx="42" cy="7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6"/>
            <p:cNvCxnSpPr/>
            <p:nvPr/>
          </p:nvCxnSpPr>
          <p:spPr>
            <a:xfrm>
              <a:off x="4818" y="2403"/>
              <a:ext cx="33" cy="111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6"/>
            <p:cNvCxnSpPr/>
            <p:nvPr/>
          </p:nvCxnSpPr>
          <p:spPr>
            <a:xfrm>
              <a:off x="4815" y="2403"/>
              <a:ext cx="21" cy="120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6"/>
            <p:cNvCxnSpPr/>
            <p:nvPr/>
          </p:nvCxnSpPr>
          <p:spPr>
            <a:xfrm flipH="1">
              <a:off x="4806" y="2406"/>
              <a:ext cx="12" cy="8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6"/>
            <p:cNvCxnSpPr/>
            <p:nvPr/>
          </p:nvCxnSpPr>
          <p:spPr>
            <a:xfrm flipH="1">
              <a:off x="4779" y="2406"/>
              <a:ext cx="39" cy="3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6"/>
            <p:cNvCxnSpPr/>
            <p:nvPr/>
          </p:nvCxnSpPr>
          <p:spPr>
            <a:xfrm rot="10800000">
              <a:off x="4770" y="2370"/>
              <a:ext cx="48" cy="3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6"/>
            <p:cNvCxnSpPr/>
            <p:nvPr/>
          </p:nvCxnSpPr>
          <p:spPr>
            <a:xfrm rot="10800000">
              <a:off x="4770" y="2298"/>
              <a:ext cx="48" cy="10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6"/>
            <p:cNvCxnSpPr/>
            <p:nvPr/>
          </p:nvCxnSpPr>
          <p:spPr>
            <a:xfrm rot="10800000">
              <a:off x="4785" y="2277"/>
              <a:ext cx="33" cy="12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" name="Google Shape;194;p16"/>
          <p:cNvGrpSpPr/>
          <p:nvPr/>
        </p:nvGrpSpPr>
        <p:grpSpPr>
          <a:xfrm>
            <a:off x="419100" y="3124200"/>
            <a:ext cx="1614488" cy="1039813"/>
            <a:chOff x="3117" y="1512"/>
            <a:chExt cx="1542" cy="1152"/>
          </a:xfrm>
        </p:grpSpPr>
        <p:cxnSp>
          <p:nvCxnSpPr>
            <p:cNvPr id="195" name="Google Shape;195;p16"/>
            <p:cNvCxnSpPr/>
            <p:nvPr/>
          </p:nvCxnSpPr>
          <p:spPr>
            <a:xfrm rot="10800000">
              <a:off x="3675" y="2037"/>
              <a:ext cx="201" cy="435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6"/>
            <p:cNvCxnSpPr/>
            <p:nvPr/>
          </p:nvCxnSpPr>
          <p:spPr>
            <a:xfrm rot="10800000">
              <a:off x="3696" y="2334"/>
              <a:ext cx="180" cy="141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6"/>
            <p:cNvCxnSpPr/>
            <p:nvPr/>
          </p:nvCxnSpPr>
          <p:spPr>
            <a:xfrm rot="10800000">
              <a:off x="3252" y="2010"/>
              <a:ext cx="321" cy="36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6"/>
            <p:cNvCxnSpPr/>
            <p:nvPr/>
          </p:nvCxnSpPr>
          <p:spPr>
            <a:xfrm rot="10800000">
              <a:off x="3231" y="1893"/>
              <a:ext cx="24" cy="11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6"/>
            <p:cNvCxnSpPr/>
            <p:nvPr/>
          </p:nvCxnSpPr>
          <p:spPr>
            <a:xfrm rot="10800000">
              <a:off x="3198" y="1767"/>
              <a:ext cx="36" cy="12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6"/>
            <p:cNvCxnSpPr/>
            <p:nvPr/>
          </p:nvCxnSpPr>
          <p:spPr>
            <a:xfrm rot="10800000">
              <a:off x="3168" y="1728"/>
              <a:ext cx="27" cy="42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6"/>
            <p:cNvCxnSpPr/>
            <p:nvPr/>
          </p:nvCxnSpPr>
          <p:spPr>
            <a:xfrm flipH="1">
              <a:off x="3141" y="1728"/>
              <a:ext cx="24" cy="12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6"/>
            <p:cNvCxnSpPr/>
            <p:nvPr/>
          </p:nvCxnSpPr>
          <p:spPr>
            <a:xfrm>
              <a:off x="3138" y="1740"/>
              <a:ext cx="3" cy="6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6"/>
            <p:cNvCxnSpPr/>
            <p:nvPr/>
          </p:nvCxnSpPr>
          <p:spPr>
            <a:xfrm>
              <a:off x="3138" y="1809"/>
              <a:ext cx="24" cy="105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6"/>
            <p:cNvCxnSpPr/>
            <p:nvPr/>
          </p:nvCxnSpPr>
          <p:spPr>
            <a:xfrm rot="10800000">
              <a:off x="3120" y="1800"/>
              <a:ext cx="39" cy="11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6"/>
            <p:cNvCxnSpPr/>
            <p:nvPr/>
          </p:nvCxnSpPr>
          <p:spPr>
            <a:xfrm rot="10800000" flipH="1">
              <a:off x="3120" y="1674"/>
              <a:ext cx="3" cy="12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6"/>
            <p:cNvCxnSpPr/>
            <p:nvPr/>
          </p:nvCxnSpPr>
          <p:spPr>
            <a:xfrm rot="10800000" flipH="1">
              <a:off x="3123" y="1566"/>
              <a:ext cx="27" cy="10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6"/>
            <p:cNvCxnSpPr/>
            <p:nvPr/>
          </p:nvCxnSpPr>
          <p:spPr>
            <a:xfrm rot="10800000" flipH="1">
              <a:off x="3150" y="1512"/>
              <a:ext cx="531" cy="5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6"/>
            <p:cNvCxnSpPr/>
            <p:nvPr/>
          </p:nvCxnSpPr>
          <p:spPr>
            <a:xfrm>
              <a:off x="3681" y="1515"/>
              <a:ext cx="165" cy="90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6"/>
            <p:cNvCxnSpPr/>
            <p:nvPr/>
          </p:nvCxnSpPr>
          <p:spPr>
            <a:xfrm>
              <a:off x="3150" y="1566"/>
              <a:ext cx="192" cy="105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6"/>
            <p:cNvCxnSpPr/>
            <p:nvPr/>
          </p:nvCxnSpPr>
          <p:spPr>
            <a:xfrm rot="10800000" flipH="1">
              <a:off x="3345" y="1647"/>
              <a:ext cx="66" cy="2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6"/>
            <p:cNvCxnSpPr/>
            <p:nvPr/>
          </p:nvCxnSpPr>
          <p:spPr>
            <a:xfrm>
              <a:off x="3411" y="1647"/>
              <a:ext cx="222" cy="147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6"/>
            <p:cNvCxnSpPr/>
            <p:nvPr/>
          </p:nvCxnSpPr>
          <p:spPr>
            <a:xfrm>
              <a:off x="3636" y="1794"/>
              <a:ext cx="39" cy="24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6"/>
            <p:cNvCxnSpPr/>
            <p:nvPr/>
          </p:nvCxnSpPr>
          <p:spPr>
            <a:xfrm rot="10800000" flipH="1">
              <a:off x="3345" y="1617"/>
              <a:ext cx="12" cy="5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6"/>
            <p:cNvCxnSpPr/>
            <p:nvPr/>
          </p:nvCxnSpPr>
          <p:spPr>
            <a:xfrm rot="10800000" flipH="1">
              <a:off x="3357" y="1572"/>
              <a:ext cx="315" cy="42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6"/>
            <p:cNvCxnSpPr/>
            <p:nvPr/>
          </p:nvCxnSpPr>
          <p:spPr>
            <a:xfrm>
              <a:off x="3675" y="1569"/>
              <a:ext cx="168" cy="3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6"/>
            <p:cNvCxnSpPr/>
            <p:nvPr/>
          </p:nvCxnSpPr>
          <p:spPr>
            <a:xfrm>
              <a:off x="3273" y="1605"/>
              <a:ext cx="72" cy="6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6"/>
            <p:cNvCxnSpPr/>
            <p:nvPr/>
          </p:nvCxnSpPr>
          <p:spPr>
            <a:xfrm rot="10800000">
              <a:off x="3159" y="1569"/>
              <a:ext cx="117" cy="3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6"/>
            <p:cNvCxnSpPr/>
            <p:nvPr/>
          </p:nvCxnSpPr>
          <p:spPr>
            <a:xfrm>
              <a:off x="3279" y="1602"/>
              <a:ext cx="81" cy="12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6"/>
            <p:cNvCxnSpPr/>
            <p:nvPr/>
          </p:nvCxnSpPr>
          <p:spPr>
            <a:xfrm>
              <a:off x="3357" y="1614"/>
              <a:ext cx="54" cy="3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6"/>
            <p:cNvCxnSpPr/>
            <p:nvPr/>
          </p:nvCxnSpPr>
          <p:spPr>
            <a:xfrm rot="10800000" flipH="1">
              <a:off x="3411" y="1602"/>
              <a:ext cx="438" cy="4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6"/>
            <p:cNvCxnSpPr/>
            <p:nvPr/>
          </p:nvCxnSpPr>
          <p:spPr>
            <a:xfrm rot="10800000" flipH="1">
              <a:off x="3270" y="1563"/>
              <a:ext cx="330" cy="3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6"/>
            <p:cNvCxnSpPr/>
            <p:nvPr/>
          </p:nvCxnSpPr>
          <p:spPr>
            <a:xfrm>
              <a:off x="3600" y="1563"/>
              <a:ext cx="81" cy="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6"/>
            <p:cNvCxnSpPr/>
            <p:nvPr/>
          </p:nvCxnSpPr>
          <p:spPr>
            <a:xfrm rot="10800000" flipH="1">
              <a:off x="3600" y="1512"/>
              <a:ext cx="78" cy="5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6"/>
            <p:cNvCxnSpPr/>
            <p:nvPr/>
          </p:nvCxnSpPr>
          <p:spPr>
            <a:xfrm>
              <a:off x="3846" y="1605"/>
              <a:ext cx="216" cy="120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16"/>
            <p:cNvCxnSpPr/>
            <p:nvPr/>
          </p:nvCxnSpPr>
          <p:spPr>
            <a:xfrm rot="10800000" flipH="1">
              <a:off x="3633" y="1725"/>
              <a:ext cx="429" cy="6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6"/>
            <p:cNvCxnSpPr/>
            <p:nvPr/>
          </p:nvCxnSpPr>
          <p:spPr>
            <a:xfrm>
              <a:off x="4065" y="1725"/>
              <a:ext cx="267" cy="20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6"/>
            <p:cNvCxnSpPr/>
            <p:nvPr/>
          </p:nvCxnSpPr>
          <p:spPr>
            <a:xfrm flipH="1">
              <a:off x="4317" y="1929"/>
              <a:ext cx="15" cy="5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6"/>
            <p:cNvCxnSpPr/>
            <p:nvPr/>
          </p:nvCxnSpPr>
          <p:spPr>
            <a:xfrm flipH="1">
              <a:off x="4248" y="1986"/>
              <a:ext cx="69" cy="51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16"/>
            <p:cNvCxnSpPr/>
            <p:nvPr/>
          </p:nvCxnSpPr>
          <p:spPr>
            <a:xfrm flipH="1">
              <a:off x="4023" y="2037"/>
              <a:ext cx="225" cy="45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6"/>
            <p:cNvCxnSpPr/>
            <p:nvPr/>
          </p:nvCxnSpPr>
          <p:spPr>
            <a:xfrm rot="10800000">
              <a:off x="3849" y="2073"/>
              <a:ext cx="177" cy="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6"/>
            <p:cNvCxnSpPr/>
            <p:nvPr/>
          </p:nvCxnSpPr>
          <p:spPr>
            <a:xfrm rot="10800000">
              <a:off x="3675" y="2037"/>
              <a:ext cx="174" cy="3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6"/>
            <p:cNvCxnSpPr/>
            <p:nvPr/>
          </p:nvCxnSpPr>
          <p:spPr>
            <a:xfrm>
              <a:off x="3849" y="2076"/>
              <a:ext cx="30" cy="39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6"/>
            <p:cNvCxnSpPr/>
            <p:nvPr/>
          </p:nvCxnSpPr>
          <p:spPr>
            <a:xfrm flipH="1">
              <a:off x="3876" y="2082"/>
              <a:ext cx="150" cy="390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6"/>
            <p:cNvCxnSpPr/>
            <p:nvPr/>
          </p:nvCxnSpPr>
          <p:spPr>
            <a:xfrm>
              <a:off x="4248" y="2037"/>
              <a:ext cx="408" cy="255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6"/>
            <p:cNvCxnSpPr/>
            <p:nvPr/>
          </p:nvCxnSpPr>
          <p:spPr>
            <a:xfrm>
              <a:off x="4317" y="1986"/>
              <a:ext cx="342" cy="30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6"/>
            <p:cNvCxnSpPr/>
            <p:nvPr/>
          </p:nvCxnSpPr>
          <p:spPr>
            <a:xfrm>
              <a:off x="4329" y="1929"/>
              <a:ext cx="330" cy="360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6"/>
            <p:cNvCxnSpPr/>
            <p:nvPr/>
          </p:nvCxnSpPr>
          <p:spPr>
            <a:xfrm rot="10800000" flipH="1">
              <a:off x="4188" y="2037"/>
              <a:ext cx="57" cy="432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6"/>
            <p:cNvCxnSpPr/>
            <p:nvPr/>
          </p:nvCxnSpPr>
          <p:spPr>
            <a:xfrm rot="10800000">
              <a:off x="4026" y="2079"/>
              <a:ext cx="162" cy="387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6"/>
            <p:cNvCxnSpPr/>
            <p:nvPr/>
          </p:nvCxnSpPr>
          <p:spPr>
            <a:xfrm rot="10800000" flipH="1">
              <a:off x="3879" y="2469"/>
              <a:ext cx="303" cy="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6"/>
            <p:cNvCxnSpPr/>
            <p:nvPr/>
          </p:nvCxnSpPr>
          <p:spPr>
            <a:xfrm rot="10800000" flipH="1">
              <a:off x="4188" y="2394"/>
              <a:ext cx="318" cy="7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6"/>
            <p:cNvCxnSpPr/>
            <p:nvPr/>
          </p:nvCxnSpPr>
          <p:spPr>
            <a:xfrm rot="10800000" flipH="1">
              <a:off x="4509" y="2289"/>
              <a:ext cx="150" cy="105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4245" y="2037"/>
              <a:ext cx="264" cy="360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3" name="Google Shape;243;p16"/>
            <p:cNvGrpSpPr/>
            <p:nvPr/>
          </p:nvGrpSpPr>
          <p:grpSpPr>
            <a:xfrm>
              <a:off x="3549" y="2154"/>
              <a:ext cx="183" cy="381"/>
              <a:chOff x="3711" y="2154"/>
              <a:chExt cx="183" cy="381"/>
            </a:xfrm>
          </p:grpSpPr>
          <p:cxnSp>
            <p:nvCxnSpPr>
              <p:cNvPr id="244" name="Google Shape;244;p16"/>
              <p:cNvCxnSpPr/>
              <p:nvPr/>
            </p:nvCxnSpPr>
            <p:spPr>
              <a:xfrm rot="10800000">
                <a:off x="3834" y="2262"/>
                <a:ext cx="27" cy="7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16"/>
              <p:cNvCxnSpPr/>
              <p:nvPr/>
            </p:nvCxnSpPr>
            <p:spPr>
              <a:xfrm rot="10800000">
                <a:off x="3792" y="2193"/>
                <a:ext cx="45" cy="6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16"/>
              <p:cNvCxnSpPr/>
              <p:nvPr/>
            </p:nvCxnSpPr>
            <p:spPr>
              <a:xfrm rot="10800000">
                <a:off x="3741" y="2154"/>
                <a:ext cx="51" cy="3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16"/>
              <p:cNvCxnSpPr/>
              <p:nvPr/>
            </p:nvCxnSpPr>
            <p:spPr>
              <a:xfrm flipH="1">
                <a:off x="3714" y="2154"/>
                <a:ext cx="24" cy="3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16"/>
              <p:cNvCxnSpPr/>
              <p:nvPr/>
            </p:nvCxnSpPr>
            <p:spPr>
              <a:xfrm>
                <a:off x="3714" y="2187"/>
                <a:ext cx="0" cy="7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16"/>
              <p:cNvCxnSpPr/>
              <p:nvPr/>
            </p:nvCxnSpPr>
            <p:spPr>
              <a:xfrm>
                <a:off x="3711" y="2268"/>
                <a:ext cx="24" cy="10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16"/>
              <p:cNvCxnSpPr/>
              <p:nvPr/>
            </p:nvCxnSpPr>
            <p:spPr>
              <a:xfrm>
                <a:off x="3861" y="2337"/>
                <a:ext cx="33" cy="12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16"/>
              <p:cNvCxnSpPr/>
              <p:nvPr/>
            </p:nvCxnSpPr>
            <p:spPr>
              <a:xfrm>
                <a:off x="3894" y="2466"/>
                <a:ext cx="0" cy="6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52" name="Google Shape;252;p16"/>
            <p:cNvCxnSpPr/>
            <p:nvPr/>
          </p:nvCxnSpPr>
          <p:spPr>
            <a:xfrm>
              <a:off x="3729" y="2535"/>
              <a:ext cx="204" cy="12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 rot="10800000" flipH="1">
              <a:off x="3936" y="2568"/>
              <a:ext cx="6" cy="9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3882" y="2478"/>
              <a:ext cx="60" cy="9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3729" y="2451"/>
              <a:ext cx="213" cy="12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 rot="10800000">
              <a:off x="3672" y="2031"/>
              <a:ext cx="3" cy="231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 rot="10800000" flipH="1">
              <a:off x="3630" y="2025"/>
              <a:ext cx="45" cy="16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6"/>
            <p:cNvCxnSpPr/>
            <p:nvPr/>
          </p:nvCxnSpPr>
          <p:spPr>
            <a:xfrm rot="10800000" flipH="1">
              <a:off x="3576" y="2025"/>
              <a:ext cx="102" cy="135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6"/>
            <p:cNvCxnSpPr/>
            <p:nvPr/>
          </p:nvCxnSpPr>
          <p:spPr>
            <a:xfrm rot="10800000" flipH="1">
              <a:off x="3939" y="2562"/>
              <a:ext cx="261" cy="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16"/>
            <p:cNvCxnSpPr/>
            <p:nvPr/>
          </p:nvCxnSpPr>
          <p:spPr>
            <a:xfrm rot="10800000" flipH="1">
              <a:off x="4206" y="2481"/>
              <a:ext cx="303" cy="8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16"/>
            <p:cNvCxnSpPr/>
            <p:nvPr/>
          </p:nvCxnSpPr>
          <p:spPr>
            <a:xfrm rot="10800000" flipH="1">
              <a:off x="4509" y="2403"/>
              <a:ext cx="123" cy="7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16"/>
            <p:cNvCxnSpPr/>
            <p:nvPr/>
          </p:nvCxnSpPr>
          <p:spPr>
            <a:xfrm rot="10800000" flipH="1">
              <a:off x="4632" y="2289"/>
              <a:ext cx="24" cy="11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6"/>
            <p:cNvCxnSpPr/>
            <p:nvPr/>
          </p:nvCxnSpPr>
          <p:spPr>
            <a:xfrm>
              <a:off x="4191" y="2472"/>
              <a:ext cx="18" cy="9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16"/>
            <p:cNvCxnSpPr/>
            <p:nvPr/>
          </p:nvCxnSpPr>
          <p:spPr>
            <a:xfrm>
              <a:off x="4509" y="2397"/>
              <a:ext cx="0" cy="87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16"/>
            <p:cNvCxnSpPr/>
            <p:nvPr/>
          </p:nvCxnSpPr>
          <p:spPr>
            <a:xfrm rot="10800000" flipH="1">
              <a:off x="3936" y="2640"/>
              <a:ext cx="282" cy="2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16"/>
            <p:cNvCxnSpPr/>
            <p:nvPr/>
          </p:nvCxnSpPr>
          <p:spPr>
            <a:xfrm rot="10800000" flipH="1">
              <a:off x="4215" y="2550"/>
              <a:ext cx="297" cy="9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6"/>
            <p:cNvCxnSpPr/>
            <p:nvPr/>
          </p:nvCxnSpPr>
          <p:spPr>
            <a:xfrm rot="10800000" flipH="1">
              <a:off x="4515" y="2478"/>
              <a:ext cx="114" cy="72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6"/>
            <p:cNvCxnSpPr/>
            <p:nvPr/>
          </p:nvCxnSpPr>
          <p:spPr>
            <a:xfrm rot="10800000" flipH="1">
              <a:off x="4629" y="2400"/>
              <a:ext cx="6" cy="7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6"/>
            <p:cNvCxnSpPr/>
            <p:nvPr/>
          </p:nvCxnSpPr>
          <p:spPr>
            <a:xfrm rot="10800000">
              <a:off x="4509" y="2481"/>
              <a:ext cx="15" cy="6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6"/>
            <p:cNvCxnSpPr/>
            <p:nvPr/>
          </p:nvCxnSpPr>
          <p:spPr>
            <a:xfrm rot="10800000">
              <a:off x="4206" y="2559"/>
              <a:ext cx="15" cy="8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16"/>
            <p:cNvCxnSpPr/>
            <p:nvPr/>
          </p:nvCxnSpPr>
          <p:spPr>
            <a:xfrm rot="10800000">
              <a:off x="3231" y="1893"/>
              <a:ext cx="318" cy="375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16"/>
            <p:cNvCxnSpPr/>
            <p:nvPr/>
          </p:nvCxnSpPr>
          <p:spPr>
            <a:xfrm rot="10800000">
              <a:off x="3330" y="2010"/>
              <a:ext cx="24" cy="111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16"/>
            <p:cNvCxnSpPr/>
            <p:nvPr/>
          </p:nvCxnSpPr>
          <p:spPr>
            <a:xfrm rot="10800000" flipH="1">
              <a:off x="3330" y="1857"/>
              <a:ext cx="6" cy="15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 rot="10800000" flipH="1">
              <a:off x="3336" y="1791"/>
              <a:ext cx="84" cy="60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 rot="10800000" flipH="1">
              <a:off x="3423" y="1707"/>
              <a:ext cx="81" cy="8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 rot="10800000">
              <a:off x="3345" y="1668"/>
              <a:ext cx="78" cy="12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 rot="10800000" flipH="1">
              <a:off x="3195" y="1671"/>
              <a:ext cx="159" cy="9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6"/>
            <p:cNvCxnSpPr/>
            <p:nvPr/>
          </p:nvCxnSpPr>
          <p:spPr>
            <a:xfrm>
              <a:off x="3192" y="1773"/>
              <a:ext cx="234" cy="1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6"/>
            <p:cNvCxnSpPr/>
            <p:nvPr/>
          </p:nvCxnSpPr>
          <p:spPr>
            <a:xfrm>
              <a:off x="3192" y="1776"/>
              <a:ext cx="144" cy="7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6"/>
            <p:cNvCxnSpPr/>
            <p:nvPr/>
          </p:nvCxnSpPr>
          <p:spPr>
            <a:xfrm>
              <a:off x="3339" y="1857"/>
              <a:ext cx="216" cy="327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6"/>
            <p:cNvCxnSpPr/>
            <p:nvPr/>
          </p:nvCxnSpPr>
          <p:spPr>
            <a:xfrm>
              <a:off x="3198" y="1776"/>
              <a:ext cx="135" cy="162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6"/>
            <p:cNvCxnSpPr/>
            <p:nvPr/>
          </p:nvCxnSpPr>
          <p:spPr>
            <a:xfrm>
              <a:off x="3333" y="1938"/>
              <a:ext cx="219" cy="24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6"/>
            <p:cNvCxnSpPr/>
            <p:nvPr/>
          </p:nvCxnSpPr>
          <p:spPr>
            <a:xfrm rot="10800000">
              <a:off x="3573" y="2025"/>
              <a:ext cx="0" cy="132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6"/>
            <p:cNvCxnSpPr/>
            <p:nvPr/>
          </p:nvCxnSpPr>
          <p:spPr>
            <a:xfrm>
              <a:off x="3570" y="2025"/>
              <a:ext cx="108" cy="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16"/>
            <p:cNvCxnSpPr/>
            <p:nvPr/>
          </p:nvCxnSpPr>
          <p:spPr>
            <a:xfrm rot="10800000" flipH="1">
              <a:off x="3570" y="1998"/>
              <a:ext cx="36" cy="30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6"/>
            <p:cNvCxnSpPr/>
            <p:nvPr/>
          </p:nvCxnSpPr>
          <p:spPr>
            <a:xfrm>
              <a:off x="3606" y="1998"/>
              <a:ext cx="72" cy="3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6"/>
            <p:cNvCxnSpPr/>
            <p:nvPr/>
          </p:nvCxnSpPr>
          <p:spPr>
            <a:xfrm rot="10800000">
              <a:off x="3420" y="1791"/>
              <a:ext cx="186" cy="20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6"/>
            <p:cNvCxnSpPr/>
            <p:nvPr/>
          </p:nvCxnSpPr>
          <p:spPr>
            <a:xfrm>
              <a:off x="3417" y="1791"/>
              <a:ext cx="156" cy="23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6"/>
            <p:cNvCxnSpPr/>
            <p:nvPr/>
          </p:nvCxnSpPr>
          <p:spPr>
            <a:xfrm rot="10800000">
              <a:off x="3336" y="1854"/>
              <a:ext cx="237" cy="171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6"/>
            <p:cNvCxnSpPr/>
            <p:nvPr/>
          </p:nvCxnSpPr>
          <p:spPr>
            <a:xfrm rot="10800000" flipH="1">
              <a:off x="3192" y="1614"/>
              <a:ext cx="51" cy="15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6"/>
            <p:cNvCxnSpPr/>
            <p:nvPr/>
          </p:nvCxnSpPr>
          <p:spPr>
            <a:xfrm flipH="1">
              <a:off x="3168" y="1614"/>
              <a:ext cx="75" cy="117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6"/>
            <p:cNvCxnSpPr/>
            <p:nvPr/>
          </p:nvCxnSpPr>
          <p:spPr>
            <a:xfrm rot="10800000">
              <a:off x="3150" y="1569"/>
              <a:ext cx="15" cy="162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6"/>
            <p:cNvCxnSpPr/>
            <p:nvPr/>
          </p:nvCxnSpPr>
          <p:spPr>
            <a:xfrm rot="10800000">
              <a:off x="3120" y="1674"/>
              <a:ext cx="42" cy="57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6"/>
            <p:cNvCxnSpPr/>
            <p:nvPr/>
          </p:nvCxnSpPr>
          <p:spPr>
            <a:xfrm>
              <a:off x="3123" y="1680"/>
              <a:ext cx="15" cy="6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6"/>
            <p:cNvCxnSpPr/>
            <p:nvPr/>
          </p:nvCxnSpPr>
          <p:spPr>
            <a:xfrm flipH="1">
              <a:off x="3120" y="1746"/>
              <a:ext cx="18" cy="5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6"/>
            <p:cNvCxnSpPr/>
            <p:nvPr/>
          </p:nvCxnSpPr>
          <p:spPr>
            <a:xfrm>
              <a:off x="3117" y="1800"/>
              <a:ext cx="21" cy="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6"/>
            <p:cNvCxnSpPr/>
            <p:nvPr/>
          </p:nvCxnSpPr>
          <p:spPr>
            <a:xfrm rot="10800000" flipH="1">
              <a:off x="3213" y="1536"/>
              <a:ext cx="432" cy="4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6"/>
            <p:cNvCxnSpPr/>
            <p:nvPr/>
          </p:nvCxnSpPr>
          <p:spPr>
            <a:xfrm rot="10800000" flipH="1">
              <a:off x="3504" y="1647"/>
              <a:ext cx="423" cy="63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6"/>
            <p:cNvCxnSpPr/>
            <p:nvPr/>
          </p:nvCxnSpPr>
          <p:spPr>
            <a:xfrm rot="10800000">
              <a:off x="3639" y="1794"/>
              <a:ext cx="210" cy="279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6"/>
            <p:cNvCxnSpPr/>
            <p:nvPr/>
          </p:nvCxnSpPr>
          <p:spPr>
            <a:xfrm rot="10800000">
              <a:off x="3822" y="1764"/>
              <a:ext cx="30" cy="30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6"/>
            <p:cNvCxnSpPr/>
            <p:nvPr/>
          </p:nvCxnSpPr>
          <p:spPr>
            <a:xfrm>
              <a:off x="3825" y="1764"/>
              <a:ext cx="201" cy="318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6"/>
            <p:cNvCxnSpPr/>
            <p:nvPr/>
          </p:nvCxnSpPr>
          <p:spPr>
            <a:xfrm rot="10800000">
              <a:off x="3960" y="1740"/>
              <a:ext cx="69" cy="336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6"/>
            <p:cNvCxnSpPr/>
            <p:nvPr/>
          </p:nvCxnSpPr>
          <p:spPr>
            <a:xfrm>
              <a:off x="3963" y="1740"/>
              <a:ext cx="282" cy="294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6"/>
            <p:cNvCxnSpPr/>
            <p:nvPr/>
          </p:nvCxnSpPr>
          <p:spPr>
            <a:xfrm rot="10800000">
              <a:off x="4023" y="1734"/>
              <a:ext cx="225" cy="300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6"/>
            <p:cNvCxnSpPr/>
            <p:nvPr/>
          </p:nvCxnSpPr>
          <p:spPr>
            <a:xfrm>
              <a:off x="4023" y="1734"/>
              <a:ext cx="294" cy="255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6"/>
            <p:cNvCxnSpPr/>
            <p:nvPr/>
          </p:nvCxnSpPr>
          <p:spPr>
            <a:xfrm rot="10800000">
              <a:off x="4062" y="1725"/>
              <a:ext cx="255" cy="261"/>
            </a:xfrm>
            <a:prstGeom prst="straightConnector1">
              <a:avLst/>
            </a:prstGeom>
            <a:noFill/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7" name="Google Shape;307;p16"/>
          <p:cNvGrpSpPr/>
          <p:nvPr/>
        </p:nvGrpSpPr>
        <p:grpSpPr>
          <a:xfrm>
            <a:off x="303213" y="2644775"/>
            <a:ext cx="2344737" cy="1700213"/>
            <a:chOff x="67" y="1891"/>
            <a:chExt cx="1477" cy="1071"/>
          </a:xfrm>
        </p:grpSpPr>
        <p:grpSp>
          <p:nvGrpSpPr>
            <p:cNvPr id="308" name="Google Shape;308;p16"/>
            <p:cNvGrpSpPr/>
            <p:nvPr/>
          </p:nvGrpSpPr>
          <p:grpSpPr>
            <a:xfrm>
              <a:off x="67" y="1891"/>
              <a:ext cx="1477" cy="1071"/>
              <a:chOff x="67" y="1891"/>
              <a:chExt cx="1477" cy="1071"/>
            </a:xfrm>
          </p:grpSpPr>
          <p:sp>
            <p:nvSpPr>
              <p:cNvPr id="309" name="Google Shape;309;p16"/>
              <p:cNvSpPr txBox="1"/>
              <p:nvPr/>
            </p:nvSpPr>
            <p:spPr>
              <a:xfrm>
                <a:off x="1129" y="2450"/>
                <a:ext cx="41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GB" sz="20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6"/>
              <p:cNvSpPr txBox="1"/>
              <p:nvPr/>
            </p:nvSpPr>
            <p:spPr>
              <a:xfrm>
                <a:off x="67" y="2712"/>
                <a:ext cx="47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r>
                  <a:rPr lang="en-GB" sz="20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6"/>
              <p:cNvSpPr txBox="1"/>
              <p:nvPr/>
            </p:nvSpPr>
            <p:spPr>
              <a:xfrm>
                <a:off x="286" y="1891"/>
                <a:ext cx="37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GB" sz="20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>
              <a:off x="151" y="2042"/>
              <a:ext cx="1089" cy="721"/>
              <a:chOff x="2657" y="1194"/>
              <a:chExt cx="1612" cy="1107"/>
            </a:xfrm>
          </p:grpSpPr>
          <p:cxnSp>
            <p:nvCxnSpPr>
              <p:cNvPr id="313" name="Google Shape;313;p16"/>
              <p:cNvCxnSpPr/>
              <p:nvPr/>
            </p:nvCxnSpPr>
            <p:spPr>
              <a:xfrm rot="-7672499">
                <a:off x="2954" y="1687"/>
                <a:ext cx="9" cy="7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triangle" w="lg" len="lg"/>
                <a:tailEnd type="none" w="sm" len="sm"/>
              </a:ln>
            </p:spPr>
          </p:cxnSp>
          <p:cxnSp>
            <p:nvCxnSpPr>
              <p:cNvPr id="314" name="Google Shape;314;p16"/>
              <p:cNvCxnSpPr/>
              <p:nvPr/>
            </p:nvCxnSpPr>
            <p:spPr>
              <a:xfrm rot="10800000">
                <a:off x="3760" y="1328"/>
                <a:ext cx="0" cy="101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315" name="Google Shape;315;p16"/>
              <p:cNvCxnSpPr/>
              <p:nvPr/>
            </p:nvCxnSpPr>
            <p:spPr>
              <a:xfrm rot="10800000">
                <a:off x="3251" y="1194"/>
                <a:ext cx="0" cy="6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none" w="med" len="med"/>
                <a:tailEnd type="triangle" w="lg" len="lg"/>
              </a:ln>
            </p:spPr>
          </p:cxnSp>
        </p:grpSp>
      </p:grpSp>
      <p:grpSp>
        <p:nvGrpSpPr>
          <p:cNvPr id="316" name="Google Shape;316;p16"/>
          <p:cNvGrpSpPr/>
          <p:nvPr/>
        </p:nvGrpSpPr>
        <p:grpSpPr>
          <a:xfrm>
            <a:off x="2811855" y="5138738"/>
            <a:ext cx="3134920" cy="714001"/>
            <a:chOff x="2503" y="3477"/>
            <a:chExt cx="1975" cy="450"/>
          </a:xfrm>
        </p:grpSpPr>
        <p:sp>
          <p:nvSpPr>
            <p:cNvPr id="317" name="Google Shape;317;p16"/>
            <p:cNvSpPr txBox="1"/>
            <p:nvPr/>
          </p:nvSpPr>
          <p:spPr>
            <a:xfrm>
              <a:off x="2816" y="3477"/>
              <a:ext cx="166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00E070"/>
                  </a:solidFill>
                  <a:latin typeface="Calibri"/>
                  <a:ea typeface="Calibri"/>
                  <a:cs typeface="Calibri"/>
                  <a:sym typeface="Calibri"/>
                </a:rPr>
                <a:t>3D world</a:t>
              </a:r>
              <a:r>
                <a:rPr lang="en-GB" sz="2000">
                  <a:solidFill>
                    <a:srgbClr val="00E070"/>
                  </a:solidFill>
                  <a:latin typeface="Calibri"/>
                  <a:ea typeface="Calibri"/>
                  <a:cs typeface="Calibri"/>
                  <a:sym typeface="Calibri"/>
                </a:rPr>
                <a:t> coordinates</a:t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 rot="-1911502">
              <a:off x="2534" y="3648"/>
              <a:ext cx="324" cy="209"/>
            </a:xfrm>
            <a:prstGeom prst="chevron">
              <a:avLst>
                <a:gd name="adj" fmla="val 38756"/>
              </a:avLst>
            </a:prstGeom>
            <a:solidFill>
              <a:srgbClr val="00E070"/>
            </a:solidFill>
            <a:ln w="9525" cap="flat" cmpd="sng">
              <a:solidFill>
                <a:srgbClr val="00E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6"/>
          <p:cNvSpPr txBox="1"/>
          <p:nvPr/>
        </p:nvSpPr>
        <p:spPr>
          <a:xfrm>
            <a:off x="139700" y="5795963"/>
            <a:ext cx="316071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E070"/>
                </a:solidFill>
                <a:latin typeface="Calibri"/>
                <a:ea typeface="Calibri"/>
                <a:cs typeface="Calibri"/>
                <a:sym typeface="Calibri"/>
              </a:rPr>
              <a:t>3D modelling </a:t>
            </a:r>
            <a:r>
              <a:rPr lang="en-GB" sz="2000">
                <a:solidFill>
                  <a:srgbClr val="00E070"/>
                </a:solidFill>
                <a:latin typeface="Calibri"/>
                <a:ea typeface="Calibri"/>
                <a:cs typeface="Calibri"/>
                <a:sym typeface="Calibri"/>
              </a:rPr>
              <a:t>coordinates</a:t>
            </a:r>
            <a:endParaRPr/>
          </a:p>
        </p:txBody>
      </p:sp>
      <p:grpSp>
        <p:nvGrpSpPr>
          <p:cNvPr id="320" name="Google Shape;320;p16"/>
          <p:cNvGrpSpPr/>
          <p:nvPr/>
        </p:nvGrpSpPr>
        <p:grpSpPr>
          <a:xfrm>
            <a:off x="6261352" y="2895996"/>
            <a:ext cx="2260869" cy="1189382"/>
            <a:chOff x="4336" y="2360"/>
            <a:chExt cx="1424" cy="749"/>
          </a:xfrm>
        </p:grpSpPr>
        <p:sp>
          <p:nvSpPr>
            <p:cNvPr id="321" name="Google Shape;321;p16"/>
            <p:cNvSpPr txBox="1"/>
            <p:nvPr/>
          </p:nvSpPr>
          <p:spPr>
            <a:xfrm>
              <a:off x="4532" y="2360"/>
              <a:ext cx="1228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00E070"/>
                  </a:solidFill>
                  <a:latin typeface="Calibri"/>
                  <a:ea typeface="Calibri"/>
                  <a:cs typeface="Calibri"/>
                  <a:sym typeface="Calibri"/>
                </a:rPr>
                <a:t>2D device</a:t>
              </a:r>
              <a:r>
                <a:rPr lang="en-GB" sz="2000">
                  <a:solidFill>
                    <a:srgbClr val="00E070"/>
                  </a:solidFill>
                  <a:latin typeface="Calibri"/>
                  <a:ea typeface="Calibri"/>
                  <a:cs typeface="Calibri"/>
                  <a:sym typeface="Calibri"/>
                </a:rPr>
                <a:t> coordinates</a:t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 rot="-1911502">
              <a:off x="4365" y="2836"/>
              <a:ext cx="324" cy="203"/>
            </a:xfrm>
            <a:prstGeom prst="chevron">
              <a:avLst>
                <a:gd name="adj" fmla="val 39901"/>
              </a:avLst>
            </a:prstGeom>
            <a:solidFill>
              <a:srgbClr val="00E070"/>
            </a:solidFill>
            <a:ln w="9525" cap="flat" cmpd="sng">
              <a:solidFill>
                <a:srgbClr val="00E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16"/>
          <p:cNvGrpSpPr/>
          <p:nvPr/>
        </p:nvGrpSpPr>
        <p:grpSpPr>
          <a:xfrm>
            <a:off x="4387531" y="3995738"/>
            <a:ext cx="3824607" cy="1099000"/>
            <a:chOff x="3303" y="2798"/>
            <a:chExt cx="2409" cy="692"/>
          </a:xfrm>
        </p:grpSpPr>
        <p:sp>
          <p:nvSpPr>
            <p:cNvPr id="324" name="Google Shape;324;p16"/>
            <p:cNvSpPr txBox="1"/>
            <p:nvPr/>
          </p:nvSpPr>
          <p:spPr>
            <a:xfrm>
              <a:off x="3890" y="2798"/>
              <a:ext cx="182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00E070"/>
                  </a:solidFill>
                  <a:latin typeface="Calibri"/>
                  <a:ea typeface="Calibri"/>
                  <a:cs typeface="Calibri"/>
                  <a:sym typeface="Calibri"/>
                </a:rPr>
                <a:t>3D viewing</a:t>
              </a:r>
              <a:r>
                <a:rPr lang="en-GB" sz="2000">
                  <a:solidFill>
                    <a:srgbClr val="00E070"/>
                  </a:solidFill>
                  <a:latin typeface="Calibri"/>
                  <a:ea typeface="Calibri"/>
                  <a:cs typeface="Calibri"/>
                  <a:sym typeface="Calibri"/>
                </a:rPr>
                <a:t> coordinates</a:t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 rot="-1911502">
              <a:off x="3309" y="3107"/>
              <a:ext cx="685" cy="219"/>
            </a:xfrm>
            <a:prstGeom prst="chevron">
              <a:avLst>
                <a:gd name="adj" fmla="val 78196"/>
              </a:avLst>
            </a:prstGeom>
            <a:solidFill>
              <a:srgbClr val="00E070"/>
            </a:solidFill>
            <a:ln w="9525" cap="flat" cmpd="sng">
              <a:solidFill>
                <a:srgbClr val="00E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16"/>
          <p:cNvGrpSpPr/>
          <p:nvPr/>
        </p:nvGrpSpPr>
        <p:grpSpPr>
          <a:xfrm>
            <a:off x="2524566" y="2349500"/>
            <a:ext cx="2636397" cy="2390775"/>
            <a:chOff x="1799" y="1795"/>
            <a:chExt cx="1661" cy="1506"/>
          </a:xfrm>
        </p:grpSpPr>
        <p:grpSp>
          <p:nvGrpSpPr>
            <p:cNvPr id="327" name="Google Shape;327;p16"/>
            <p:cNvGrpSpPr/>
            <p:nvPr/>
          </p:nvGrpSpPr>
          <p:grpSpPr>
            <a:xfrm>
              <a:off x="1799" y="2031"/>
              <a:ext cx="1414" cy="1131"/>
              <a:chOff x="859" y="1584"/>
              <a:chExt cx="2915" cy="2264"/>
            </a:xfrm>
          </p:grpSpPr>
          <p:cxnSp>
            <p:nvCxnSpPr>
              <p:cNvPr id="328" name="Google Shape;328;p16"/>
              <p:cNvCxnSpPr/>
              <p:nvPr/>
            </p:nvCxnSpPr>
            <p:spPr>
              <a:xfrm rot="10800000">
                <a:off x="1920" y="1584"/>
                <a:ext cx="0" cy="14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329" name="Google Shape;329;p16"/>
              <p:cNvCxnSpPr/>
              <p:nvPr/>
            </p:nvCxnSpPr>
            <p:spPr>
              <a:xfrm rot="3127501" flipH="1">
                <a:off x="1389" y="2763"/>
                <a:ext cx="1" cy="13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330" name="Google Shape;330;p16"/>
              <p:cNvCxnSpPr/>
              <p:nvPr/>
            </p:nvCxnSpPr>
            <p:spPr>
              <a:xfrm rot="10800000">
                <a:off x="2847" y="2097"/>
                <a:ext cx="0" cy="18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331" name="Google Shape;331;p16"/>
            <p:cNvGrpSpPr/>
            <p:nvPr/>
          </p:nvGrpSpPr>
          <p:grpSpPr>
            <a:xfrm>
              <a:off x="1888" y="1795"/>
              <a:ext cx="1572" cy="1506"/>
              <a:chOff x="1888" y="1795"/>
              <a:chExt cx="1572" cy="1506"/>
            </a:xfrm>
          </p:grpSpPr>
          <p:sp>
            <p:nvSpPr>
              <p:cNvPr id="332" name="Google Shape;332;p16"/>
              <p:cNvSpPr txBox="1"/>
              <p:nvPr/>
            </p:nvSpPr>
            <p:spPr>
              <a:xfrm>
                <a:off x="3070" y="2727"/>
                <a:ext cx="39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GB" sz="18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 sz="18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6"/>
              <p:cNvSpPr txBox="1"/>
              <p:nvPr/>
            </p:nvSpPr>
            <p:spPr>
              <a:xfrm>
                <a:off x="1888" y="3013"/>
                <a:ext cx="39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r>
                  <a:rPr lang="en-GB" sz="18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 sz="18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6"/>
              <p:cNvSpPr txBox="1"/>
              <p:nvPr/>
            </p:nvSpPr>
            <p:spPr>
              <a:xfrm>
                <a:off x="2013" y="1795"/>
                <a:ext cx="38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GB" sz="18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 sz="18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5" name="Google Shape;335;p16"/>
          <p:cNvGrpSpPr/>
          <p:nvPr/>
        </p:nvGrpSpPr>
        <p:grpSpPr>
          <a:xfrm rot="-2020172">
            <a:off x="5073429" y="2760176"/>
            <a:ext cx="558800" cy="935038"/>
            <a:chOff x="2735" y="2203"/>
            <a:chExt cx="352" cy="589"/>
          </a:xfrm>
        </p:grpSpPr>
        <p:sp>
          <p:nvSpPr>
            <p:cNvPr id="336" name="Google Shape;336;p16"/>
            <p:cNvSpPr/>
            <p:nvPr/>
          </p:nvSpPr>
          <p:spPr>
            <a:xfrm rot="-5400000">
              <a:off x="2640" y="2345"/>
              <a:ext cx="589" cy="306"/>
            </a:xfrm>
            <a:prstGeom prst="cube">
              <a:avLst>
                <a:gd name="adj" fmla="val 67972"/>
              </a:avLst>
            </a:prstGeom>
            <a:solidFill>
              <a:srgbClr val="00FFFF"/>
            </a:solidFill>
            <a:ln w="9525" cap="flat" cmpd="sng">
              <a:solidFill>
                <a:srgbClr val="33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 rot="-5400000">
              <a:off x="2737" y="2396"/>
              <a:ext cx="195" cy="198"/>
            </a:xfrm>
            <a:prstGeom prst="can">
              <a:avLst>
                <a:gd name="adj" fmla="val 50769"/>
              </a:avLst>
            </a:prstGeom>
            <a:solidFill>
              <a:srgbClr val="00FFFF"/>
            </a:solidFill>
            <a:ln w="9525" cap="flat" cmpd="sng">
              <a:solidFill>
                <a:srgbClr val="33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16"/>
          <p:cNvGrpSpPr/>
          <p:nvPr/>
        </p:nvGrpSpPr>
        <p:grpSpPr>
          <a:xfrm>
            <a:off x="4790073" y="2016125"/>
            <a:ext cx="1942515" cy="1920875"/>
            <a:chOff x="2530" y="1290"/>
            <a:chExt cx="1224" cy="1210"/>
          </a:xfrm>
        </p:grpSpPr>
        <p:grpSp>
          <p:nvGrpSpPr>
            <p:cNvPr id="339" name="Google Shape;339;p16"/>
            <p:cNvGrpSpPr/>
            <p:nvPr/>
          </p:nvGrpSpPr>
          <p:grpSpPr>
            <a:xfrm>
              <a:off x="2530" y="1511"/>
              <a:ext cx="910" cy="791"/>
              <a:chOff x="3245" y="1673"/>
              <a:chExt cx="910" cy="791"/>
            </a:xfrm>
          </p:grpSpPr>
          <p:cxnSp>
            <p:nvCxnSpPr>
              <p:cNvPr id="340" name="Google Shape;340;p16"/>
              <p:cNvCxnSpPr/>
              <p:nvPr/>
            </p:nvCxnSpPr>
            <p:spPr>
              <a:xfrm rot="8958017" flipH="1">
                <a:off x="3438" y="1632"/>
                <a:ext cx="1" cy="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421" y="2105"/>
                <a:ext cx="0" cy="4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 rot="-3903747" flipH="1">
                <a:off x="3876" y="2022"/>
                <a:ext cx="1" cy="6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lgDashDot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343" name="Google Shape;343;p16"/>
            <p:cNvGrpSpPr/>
            <p:nvPr/>
          </p:nvGrpSpPr>
          <p:grpSpPr>
            <a:xfrm>
              <a:off x="2569" y="1290"/>
              <a:ext cx="1185" cy="1210"/>
              <a:chOff x="2569" y="1290"/>
              <a:chExt cx="1185" cy="1210"/>
            </a:xfrm>
          </p:grpSpPr>
          <p:sp>
            <p:nvSpPr>
              <p:cNvPr id="344" name="Google Shape;344;p16"/>
              <p:cNvSpPr txBox="1"/>
              <p:nvPr/>
            </p:nvSpPr>
            <p:spPr>
              <a:xfrm>
                <a:off x="3420" y="2029"/>
                <a:ext cx="33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GB" sz="18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 sz="18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6"/>
              <p:cNvSpPr txBox="1"/>
              <p:nvPr/>
            </p:nvSpPr>
            <p:spPr>
              <a:xfrm>
                <a:off x="2569" y="2212"/>
                <a:ext cx="33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r>
                  <a:rPr lang="en-GB" sz="18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 sz="18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6"/>
              <p:cNvSpPr txBox="1"/>
              <p:nvPr/>
            </p:nvSpPr>
            <p:spPr>
              <a:xfrm>
                <a:off x="2651" y="1290"/>
                <a:ext cx="33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GB" sz="18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 sz="18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7" name="Google Shape;347;p16"/>
          <p:cNvSpPr txBox="1">
            <a:spLocks noGrp="1"/>
          </p:cNvSpPr>
          <p:nvPr>
            <p:ph type="body" idx="1"/>
          </p:nvPr>
        </p:nvSpPr>
        <p:spPr>
          <a:xfrm>
            <a:off x="1534165" y="6192838"/>
            <a:ext cx="618331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 of picture of mesh models involves sequence (</a:t>
            </a: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coordinate </a:t>
            </a: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transformations</a:t>
            </a:r>
            <a:endParaRPr/>
          </a:p>
        </p:txBody>
      </p:sp>
      <p:grpSp>
        <p:nvGrpSpPr>
          <p:cNvPr id="348" name="Google Shape;348;p16"/>
          <p:cNvGrpSpPr/>
          <p:nvPr/>
        </p:nvGrpSpPr>
        <p:grpSpPr>
          <a:xfrm>
            <a:off x="7643813" y="1761357"/>
            <a:ext cx="1447800" cy="1324319"/>
            <a:chOff x="4815" y="1098"/>
            <a:chExt cx="912" cy="834"/>
          </a:xfrm>
        </p:grpSpPr>
        <p:sp>
          <p:nvSpPr>
            <p:cNvPr id="349" name="Google Shape;349;p16"/>
            <p:cNvSpPr txBox="1"/>
            <p:nvPr/>
          </p:nvSpPr>
          <p:spPr>
            <a:xfrm>
              <a:off x="4815" y="1098"/>
              <a:ext cx="9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rgbClr val="00E070"/>
                  </a:solidFill>
                  <a:latin typeface="Calibri"/>
                  <a:ea typeface="Calibri"/>
                  <a:cs typeface="Calibri"/>
                  <a:sym typeface="Calibri"/>
                </a:rPr>
                <a:t>2D picture</a:t>
              </a:r>
              <a:endParaRPr sz="2000">
                <a:solidFill>
                  <a:srgbClr val="00E07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-1911502">
              <a:off x="5014" y="1659"/>
              <a:ext cx="324" cy="203"/>
            </a:xfrm>
            <a:prstGeom prst="chevron">
              <a:avLst>
                <a:gd name="adj" fmla="val 39901"/>
              </a:avLst>
            </a:prstGeom>
            <a:solidFill>
              <a:srgbClr val="00E070"/>
            </a:solidFill>
            <a:ln w="9525" cap="flat" cmpd="sng">
              <a:solidFill>
                <a:srgbClr val="00E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16"/>
          <p:cNvGrpSpPr/>
          <p:nvPr/>
        </p:nvGrpSpPr>
        <p:grpSpPr>
          <a:xfrm>
            <a:off x="6140450" y="2001838"/>
            <a:ext cx="1247775" cy="923925"/>
            <a:chOff x="3868" y="1261"/>
            <a:chExt cx="786" cy="582"/>
          </a:xfrm>
        </p:grpSpPr>
        <p:grpSp>
          <p:nvGrpSpPr>
            <p:cNvPr id="352" name="Google Shape;352;p16"/>
            <p:cNvGrpSpPr/>
            <p:nvPr/>
          </p:nvGrpSpPr>
          <p:grpSpPr>
            <a:xfrm>
              <a:off x="4331" y="1604"/>
              <a:ext cx="93" cy="203"/>
              <a:chOff x="4331" y="1604"/>
              <a:chExt cx="93" cy="203"/>
            </a:xfrm>
          </p:grpSpPr>
          <p:cxnSp>
            <p:nvCxnSpPr>
              <p:cNvPr id="353" name="Google Shape;353;p16"/>
              <p:cNvCxnSpPr/>
              <p:nvPr/>
            </p:nvCxnSpPr>
            <p:spPr>
              <a:xfrm rot="10800000" flipH="1">
                <a:off x="4360" y="1671"/>
                <a:ext cx="9" cy="4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16"/>
              <p:cNvCxnSpPr/>
              <p:nvPr/>
            </p:nvCxnSpPr>
            <p:spPr>
              <a:xfrm rot="10800000" flipH="1">
                <a:off x="4367" y="1631"/>
                <a:ext cx="20" cy="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6"/>
              <p:cNvCxnSpPr/>
              <p:nvPr/>
            </p:nvCxnSpPr>
            <p:spPr>
              <a:xfrm rot="10800000" flipH="1">
                <a:off x="4387" y="1608"/>
                <a:ext cx="24" cy="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4412" y="1608"/>
                <a:ext cx="11" cy="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4423" y="1627"/>
                <a:ext cx="0" cy="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 flipH="1">
                <a:off x="4415" y="1674"/>
                <a:ext cx="9" cy="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 flipH="1">
                <a:off x="4358" y="1714"/>
                <a:ext cx="2" cy="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16"/>
              <p:cNvCxnSpPr/>
              <p:nvPr/>
            </p:nvCxnSpPr>
            <p:spPr>
              <a:xfrm>
                <a:off x="4358" y="1764"/>
                <a:ext cx="5" cy="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16"/>
              <p:cNvCxnSpPr/>
              <p:nvPr/>
            </p:nvCxnSpPr>
            <p:spPr>
              <a:xfrm flipH="1">
                <a:off x="4398" y="1735"/>
                <a:ext cx="17" cy="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16"/>
              <p:cNvCxnSpPr/>
              <p:nvPr/>
            </p:nvCxnSpPr>
            <p:spPr>
              <a:xfrm flipH="1">
                <a:off x="4379" y="1778"/>
                <a:ext cx="19" cy="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16"/>
              <p:cNvCxnSpPr/>
              <p:nvPr/>
            </p:nvCxnSpPr>
            <p:spPr>
              <a:xfrm rot="10800000">
                <a:off x="4362" y="1795"/>
                <a:ext cx="16" cy="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6"/>
              <p:cNvCxnSpPr/>
              <p:nvPr/>
            </p:nvCxnSpPr>
            <p:spPr>
              <a:xfrm rot="10800000" flipH="1">
                <a:off x="4369" y="1683"/>
                <a:ext cx="6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6"/>
              <p:cNvCxnSpPr/>
              <p:nvPr/>
            </p:nvCxnSpPr>
            <p:spPr>
              <a:xfrm rot="10800000" flipH="1">
                <a:off x="4375" y="1654"/>
                <a:ext cx="13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6"/>
              <p:cNvCxnSpPr/>
              <p:nvPr/>
            </p:nvCxnSpPr>
            <p:spPr>
              <a:xfrm rot="10800000" flipH="1">
                <a:off x="4388" y="1638"/>
                <a:ext cx="17" cy="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>
                <a:off x="4406" y="1638"/>
                <a:ext cx="7" cy="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>
                <a:off x="4413" y="1651"/>
                <a:ext cx="0" cy="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flipH="1">
                <a:off x="4408" y="1685"/>
                <a:ext cx="6" cy="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flipH="1">
                <a:off x="4368" y="1714"/>
                <a:ext cx="1" cy="3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6"/>
              <p:cNvCxnSpPr/>
              <p:nvPr/>
            </p:nvCxnSpPr>
            <p:spPr>
              <a:xfrm>
                <a:off x="4368" y="1750"/>
                <a:ext cx="4" cy="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6"/>
              <p:cNvCxnSpPr/>
              <p:nvPr/>
            </p:nvCxnSpPr>
            <p:spPr>
              <a:xfrm flipH="1">
                <a:off x="4396" y="1729"/>
                <a:ext cx="12" cy="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6"/>
              <p:cNvCxnSpPr/>
              <p:nvPr/>
            </p:nvCxnSpPr>
            <p:spPr>
              <a:xfrm flipH="1">
                <a:off x="4383" y="1760"/>
                <a:ext cx="13" cy="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16"/>
              <p:cNvCxnSpPr/>
              <p:nvPr/>
            </p:nvCxnSpPr>
            <p:spPr>
              <a:xfrm rot="10800000">
                <a:off x="4371" y="1772"/>
                <a:ext cx="11" cy="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16"/>
              <p:cNvCxnSpPr/>
              <p:nvPr/>
            </p:nvCxnSpPr>
            <p:spPr>
              <a:xfrm rot="10800000">
                <a:off x="4386" y="1632"/>
                <a:ext cx="3" cy="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6"/>
              <p:cNvCxnSpPr/>
              <p:nvPr/>
            </p:nvCxnSpPr>
            <p:spPr>
              <a:xfrm rot="10800000" flipH="1">
                <a:off x="4404" y="1608"/>
                <a:ext cx="7" cy="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16"/>
              <p:cNvCxnSpPr/>
              <p:nvPr/>
            </p:nvCxnSpPr>
            <p:spPr>
              <a:xfrm rot="10800000" flipH="1">
                <a:off x="4414" y="1625"/>
                <a:ext cx="9" cy="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16"/>
              <p:cNvCxnSpPr/>
              <p:nvPr/>
            </p:nvCxnSpPr>
            <p:spPr>
              <a:xfrm rot="10800000" flipH="1">
                <a:off x="4414" y="1675"/>
                <a:ext cx="9" cy="1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6"/>
              <p:cNvCxnSpPr/>
              <p:nvPr/>
            </p:nvCxnSpPr>
            <p:spPr>
              <a:xfrm>
                <a:off x="4407" y="1730"/>
                <a:ext cx="8" cy="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16"/>
              <p:cNvCxnSpPr/>
              <p:nvPr/>
            </p:nvCxnSpPr>
            <p:spPr>
              <a:xfrm>
                <a:off x="4396" y="1761"/>
                <a:ext cx="2" cy="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16"/>
              <p:cNvCxnSpPr/>
              <p:nvPr/>
            </p:nvCxnSpPr>
            <p:spPr>
              <a:xfrm flipH="1">
                <a:off x="4378" y="1780"/>
                <a:ext cx="3" cy="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6"/>
              <p:cNvCxnSpPr/>
              <p:nvPr/>
            </p:nvCxnSpPr>
            <p:spPr>
              <a:xfrm flipH="1">
                <a:off x="4363" y="1772"/>
                <a:ext cx="9" cy="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16"/>
              <p:cNvCxnSpPr/>
              <p:nvPr/>
            </p:nvCxnSpPr>
            <p:spPr>
              <a:xfrm flipH="1">
                <a:off x="4358" y="1753"/>
                <a:ext cx="10" cy="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6"/>
              <p:cNvCxnSpPr/>
              <p:nvPr/>
            </p:nvCxnSpPr>
            <p:spPr>
              <a:xfrm flipH="1">
                <a:off x="4359" y="1713"/>
                <a:ext cx="10" cy="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6"/>
              <p:cNvCxnSpPr/>
              <p:nvPr/>
            </p:nvCxnSpPr>
            <p:spPr>
              <a:xfrm rot="10800000">
                <a:off x="4367" y="1671"/>
                <a:ext cx="8" cy="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6"/>
              <p:cNvCxnSpPr/>
              <p:nvPr/>
            </p:nvCxnSpPr>
            <p:spPr>
              <a:xfrm rot="10800000">
                <a:off x="4331" y="1788"/>
                <a:ext cx="16" cy="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6"/>
              <p:cNvCxnSpPr/>
              <p:nvPr/>
            </p:nvCxnSpPr>
            <p:spPr>
              <a:xfrm rot="10800000">
                <a:off x="4394" y="1604"/>
                <a:ext cx="17" cy="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6"/>
              <p:cNvCxnSpPr/>
              <p:nvPr/>
            </p:nvCxnSpPr>
            <p:spPr>
              <a:xfrm rot="10800000">
                <a:off x="4346" y="1798"/>
                <a:ext cx="30" cy="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6"/>
              <p:cNvCxnSpPr/>
              <p:nvPr/>
            </p:nvCxnSpPr>
            <p:spPr>
              <a:xfrm rot="10800000">
                <a:off x="4332" y="1787"/>
                <a:ext cx="31" cy="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6"/>
              <p:cNvCxnSpPr/>
              <p:nvPr/>
            </p:nvCxnSpPr>
            <p:spPr>
              <a:xfrm rot="10800000">
                <a:off x="4341" y="1766"/>
                <a:ext cx="17" cy="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6"/>
              <p:cNvCxnSpPr/>
              <p:nvPr/>
            </p:nvCxnSpPr>
            <p:spPr>
              <a:xfrm rot="10800000">
                <a:off x="4353" y="1714"/>
                <a:ext cx="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6"/>
              <p:cNvCxnSpPr/>
              <p:nvPr/>
            </p:nvCxnSpPr>
            <p:spPr>
              <a:xfrm rot="10800000">
                <a:off x="4359" y="1668"/>
                <a:ext cx="9" cy="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6"/>
              <p:cNvCxnSpPr/>
              <p:nvPr/>
            </p:nvCxnSpPr>
            <p:spPr>
              <a:xfrm rot="10800000">
                <a:off x="4375" y="1629"/>
                <a:ext cx="12" cy="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6"/>
              <p:cNvCxnSpPr/>
              <p:nvPr/>
            </p:nvCxnSpPr>
            <p:spPr>
              <a:xfrm rot="10800000">
                <a:off x="4389" y="1653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6"/>
              <p:cNvCxnSpPr/>
              <p:nvPr/>
            </p:nvCxnSpPr>
            <p:spPr>
              <a:xfrm rot="10800000">
                <a:off x="4375" y="1681"/>
                <a:ext cx="14" cy="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6"/>
              <p:cNvCxnSpPr/>
              <p:nvPr/>
            </p:nvCxnSpPr>
            <p:spPr>
              <a:xfrm flipH="1">
                <a:off x="4369" y="1710"/>
                <a:ext cx="19" cy="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6"/>
              <p:cNvCxnSpPr/>
              <p:nvPr/>
            </p:nvCxnSpPr>
            <p:spPr>
              <a:xfrm flipH="1">
                <a:off x="4369" y="1710"/>
                <a:ext cx="20" cy="4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6"/>
              <p:cNvCxnSpPr/>
              <p:nvPr/>
            </p:nvCxnSpPr>
            <p:spPr>
              <a:xfrm flipH="1">
                <a:off x="4374" y="1710"/>
                <a:ext cx="15" cy="6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6"/>
              <p:cNvCxnSpPr/>
              <p:nvPr/>
            </p:nvCxnSpPr>
            <p:spPr>
              <a:xfrm flipH="1">
                <a:off x="4381" y="1710"/>
                <a:ext cx="10" cy="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6"/>
              <p:cNvCxnSpPr/>
              <p:nvPr/>
            </p:nvCxnSpPr>
            <p:spPr>
              <a:xfrm>
                <a:off x="4389" y="1712"/>
                <a:ext cx="6" cy="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6"/>
              <p:cNvCxnSpPr/>
              <p:nvPr/>
            </p:nvCxnSpPr>
            <p:spPr>
              <a:xfrm>
                <a:off x="4389" y="1712"/>
                <a:ext cx="19" cy="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6"/>
              <p:cNvCxnSpPr/>
              <p:nvPr/>
            </p:nvCxnSpPr>
            <p:spPr>
              <a:xfrm rot="10800000" flipH="1">
                <a:off x="4389" y="1691"/>
                <a:ext cx="23" cy="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6"/>
              <p:cNvCxnSpPr/>
              <p:nvPr/>
            </p:nvCxnSpPr>
            <p:spPr>
              <a:xfrm rot="10800000" flipH="1">
                <a:off x="4389" y="1650"/>
                <a:ext cx="23" cy="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16"/>
              <p:cNvCxnSpPr/>
              <p:nvPr/>
            </p:nvCxnSpPr>
            <p:spPr>
              <a:xfrm rot="10800000" flipH="1">
                <a:off x="4389" y="1638"/>
                <a:ext cx="16" cy="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5" name="Google Shape;405;p16"/>
            <p:cNvGrpSpPr/>
            <p:nvPr/>
          </p:nvGrpSpPr>
          <p:grpSpPr>
            <a:xfrm>
              <a:off x="3868" y="1261"/>
              <a:ext cx="786" cy="582"/>
              <a:chOff x="3868" y="1261"/>
              <a:chExt cx="786" cy="582"/>
            </a:xfrm>
          </p:grpSpPr>
          <p:grpSp>
            <p:nvGrpSpPr>
              <p:cNvPr id="406" name="Google Shape;406;p16"/>
              <p:cNvGrpSpPr/>
              <p:nvPr/>
            </p:nvGrpSpPr>
            <p:grpSpPr>
              <a:xfrm flipH="1">
                <a:off x="3868" y="1261"/>
                <a:ext cx="786" cy="582"/>
                <a:chOff x="3117" y="1512"/>
                <a:chExt cx="1542" cy="1152"/>
              </a:xfrm>
            </p:grpSpPr>
            <p:cxnSp>
              <p:nvCxnSpPr>
                <p:cNvPr id="407" name="Google Shape;407;p16"/>
                <p:cNvCxnSpPr/>
                <p:nvPr/>
              </p:nvCxnSpPr>
              <p:spPr>
                <a:xfrm rot="10800000">
                  <a:off x="3675" y="2037"/>
                  <a:ext cx="201" cy="4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16"/>
                <p:cNvCxnSpPr/>
                <p:nvPr/>
              </p:nvCxnSpPr>
              <p:spPr>
                <a:xfrm rot="10800000">
                  <a:off x="3696" y="2334"/>
                  <a:ext cx="180" cy="14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16"/>
                <p:cNvCxnSpPr/>
                <p:nvPr/>
              </p:nvCxnSpPr>
              <p:spPr>
                <a:xfrm rot="10800000">
                  <a:off x="3252" y="2010"/>
                  <a:ext cx="321" cy="3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16"/>
                <p:cNvCxnSpPr/>
                <p:nvPr/>
              </p:nvCxnSpPr>
              <p:spPr>
                <a:xfrm rot="10800000">
                  <a:off x="3231" y="1893"/>
                  <a:ext cx="24" cy="11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16"/>
                <p:cNvCxnSpPr/>
                <p:nvPr/>
              </p:nvCxnSpPr>
              <p:spPr>
                <a:xfrm rot="10800000">
                  <a:off x="3198" y="1767"/>
                  <a:ext cx="36" cy="12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2" name="Google Shape;412;p16"/>
                <p:cNvCxnSpPr/>
                <p:nvPr/>
              </p:nvCxnSpPr>
              <p:spPr>
                <a:xfrm rot="10800000">
                  <a:off x="3168" y="1728"/>
                  <a:ext cx="27" cy="4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3" name="Google Shape;413;p16"/>
                <p:cNvCxnSpPr/>
                <p:nvPr/>
              </p:nvCxnSpPr>
              <p:spPr>
                <a:xfrm flipH="1">
                  <a:off x="3141" y="1728"/>
                  <a:ext cx="24" cy="1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4" name="Google Shape;414;p16"/>
                <p:cNvCxnSpPr/>
                <p:nvPr/>
              </p:nvCxnSpPr>
              <p:spPr>
                <a:xfrm>
                  <a:off x="3138" y="1740"/>
                  <a:ext cx="3" cy="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16"/>
                <p:cNvCxnSpPr/>
                <p:nvPr/>
              </p:nvCxnSpPr>
              <p:spPr>
                <a:xfrm>
                  <a:off x="3138" y="1809"/>
                  <a:ext cx="24" cy="10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16"/>
                <p:cNvCxnSpPr/>
                <p:nvPr/>
              </p:nvCxnSpPr>
              <p:spPr>
                <a:xfrm rot="10800000">
                  <a:off x="3120" y="1800"/>
                  <a:ext cx="39" cy="11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16"/>
                <p:cNvCxnSpPr/>
                <p:nvPr/>
              </p:nvCxnSpPr>
              <p:spPr>
                <a:xfrm rot="10800000" flipH="1">
                  <a:off x="3120" y="1674"/>
                  <a:ext cx="3" cy="12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8" name="Google Shape;418;p16"/>
                <p:cNvCxnSpPr/>
                <p:nvPr/>
              </p:nvCxnSpPr>
              <p:spPr>
                <a:xfrm rot="10800000" flipH="1">
                  <a:off x="3123" y="1566"/>
                  <a:ext cx="27" cy="1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16"/>
                <p:cNvCxnSpPr/>
                <p:nvPr/>
              </p:nvCxnSpPr>
              <p:spPr>
                <a:xfrm rot="10800000" flipH="1">
                  <a:off x="3150" y="1512"/>
                  <a:ext cx="531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16"/>
                <p:cNvCxnSpPr/>
                <p:nvPr/>
              </p:nvCxnSpPr>
              <p:spPr>
                <a:xfrm>
                  <a:off x="3681" y="1515"/>
                  <a:ext cx="165" cy="9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16"/>
                <p:cNvCxnSpPr/>
                <p:nvPr/>
              </p:nvCxnSpPr>
              <p:spPr>
                <a:xfrm>
                  <a:off x="3150" y="1566"/>
                  <a:ext cx="192" cy="10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16"/>
                <p:cNvCxnSpPr/>
                <p:nvPr/>
              </p:nvCxnSpPr>
              <p:spPr>
                <a:xfrm rot="10800000" flipH="1">
                  <a:off x="3345" y="1647"/>
                  <a:ext cx="66" cy="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16"/>
                <p:cNvCxnSpPr/>
                <p:nvPr/>
              </p:nvCxnSpPr>
              <p:spPr>
                <a:xfrm>
                  <a:off x="3411" y="1647"/>
                  <a:ext cx="222" cy="14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16"/>
                <p:cNvCxnSpPr/>
                <p:nvPr/>
              </p:nvCxnSpPr>
              <p:spPr>
                <a:xfrm>
                  <a:off x="3636" y="1794"/>
                  <a:ext cx="39" cy="2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5" name="Google Shape;425;p16"/>
                <p:cNvCxnSpPr/>
                <p:nvPr/>
              </p:nvCxnSpPr>
              <p:spPr>
                <a:xfrm rot="10800000" flipH="1">
                  <a:off x="3345" y="1617"/>
                  <a:ext cx="12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Google Shape;426;p16"/>
                <p:cNvCxnSpPr/>
                <p:nvPr/>
              </p:nvCxnSpPr>
              <p:spPr>
                <a:xfrm rot="10800000" flipH="1">
                  <a:off x="3357" y="1572"/>
                  <a:ext cx="315" cy="4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" name="Google Shape;427;p16"/>
                <p:cNvCxnSpPr/>
                <p:nvPr/>
              </p:nvCxnSpPr>
              <p:spPr>
                <a:xfrm>
                  <a:off x="3675" y="1569"/>
                  <a:ext cx="168" cy="3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16"/>
                <p:cNvCxnSpPr/>
                <p:nvPr/>
              </p:nvCxnSpPr>
              <p:spPr>
                <a:xfrm>
                  <a:off x="3273" y="1605"/>
                  <a:ext cx="72" cy="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16"/>
                <p:cNvCxnSpPr/>
                <p:nvPr/>
              </p:nvCxnSpPr>
              <p:spPr>
                <a:xfrm rot="10800000">
                  <a:off x="3159" y="1569"/>
                  <a:ext cx="117" cy="3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0" name="Google Shape;430;p16"/>
                <p:cNvCxnSpPr/>
                <p:nvPr/>
              </p:nvCxnSpPr>
              <p:spPr>
                <a:xfrm>
                  <a:off x="3279" y="1602"/>
                  <a:ext cx="81" cy="1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" name="Google Shape;431;p16"/>
                <p:cNvCxnSpPr/>
                <p:nvPr/>
              </p:nvCxnSpPr>
              <p:spPr>
                <a:xfrm>
                  <a:off x="3357" y="1614"/>
                  <a:ext cx="54" cy="3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16"/>
                <p:cNvCxnSpPr/>
                <p:nvPr/>
              </p:nvCxnSpPr>
              <p:spPr>
                <a:xfrm rot="10800000" flipH="1">
                  <a:off x="3411" y="1602"/>
                  <a:ext cx="438" cy="4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16"/>
                <p:cNvCxnSpPr/>
                <p:nvPr/>
              </p:nvCxnSpPr>
              <p:spPr>
                <a:xfrm rot="10800000" flipH="1">
                  <a:off x="3270" y="1563"/>
                  <a:ext cx="330" cy="3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16"/>
                <p:cNvCxnSpPr/>
                <p:nvPr/>
              </p:nvCxnSpPr>
              <p:spPr>
                <a:xfrm>
                  <a:off x="3600" y="1563"/>
                  <a:ext cx="81" cy="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16"/>
                <p:cNvCxnSpPr/>
                <p:nvPr/>
              </p:nvCxnSpPr>
              <p:spPr>
                <a:xfrm rot="10800000" flipH="1">
                  <a:off x="3600" y="1512"/>
                  <a:ext cx="78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16"/>
                <p:cNvCxnSpPr/>
                <p:nvPr/>
              </p:nvCxnSpPr>
              <p:spPr>
                <a:xfrm>
                  <a:off x="3846" y="1605"/>
                  <a:ext cx="216" cy="1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16"/>
                <p:cNvCxnSpPr/>
                <p:nvPr/>
              </p:nvCxnSpPr>
              <p:spPr>
                <a:xfrm rot="10800000" flipH="1">
                  <a:off x="3633" y="1725"/>
                  <a:ext cx="429" cy="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8" name="Google Shape;438;p16"/>
                <p:cNvCxnSpPr/>
                <p:nvPr/>
              </p:nvCxnSpPr>
              <p:spPr>
                <a:xfrm>
                  <a:off x="4065" y="1725"/>
                  <a:ext cx="267" cy="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9" name="Google Shape;439;p16"/>
                <p:cNvCxnSpPr/>
                <p:nvPr/>
              </p:nvCxnSpPr>
              <p:spPr>
                <a:xfrm flipH="1">
                  <a:off x="4317" y="1929"/>
                  <a:ext cx="15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0" name="Google Shape;440;p16"/>
                <p:cNvCxnSpPr/>
                <p:nvPr/>
              </p:nvCxnSpPr>
              <p:spPr>
                <a:xfrm flipH="1">
                  <a:off x="4248" y="1986"/>
                  <a:ext cx="69" cy="5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441;p16"/>
                <p:cNvCxnSpPr/>
                <p:nvPr/>
              </p:nvCxnSpPr>
              <p:spPr>
                <a:xfrm flipH="1">
                  <a:off x="4023" y="2037"/>
                  <a:ext cx="225" cy="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442;p16"/>
                <p:cNvCxnSpPr/>
                <p:nvPr/>
              </p:nvCxnSpPr>
              <p:spPr>
                <a:xfrm rot="10800000">
                  <a:off x="3849" y="2073"/>
                  <a:ext cx="177" cy="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443;p16"/>
                <p:cNvCxnSpPr/>
                <p:nvPr/>
              </p:nvCxnSpPr>
              <p:spPr>
                <a:xfrm rot="10800000">
                  <a:off x="3675" y="2037"/>
                  <a:ext cx="174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444;p16"/>
                <p:cNvCxnSpPr/>
                <p:nvPr/>
              </p:nvCxnSpPr>
              <p:spPr>
                <a:xfrm>
                  <a:off x="3849" y="2076"/>
                  <a:ext cx="30" cy="39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445;p16"/>
                <p:cNvCxnSpPr/>
                <p:nvPr/>
              </p:nvCxnSpPr>
              <p:spPr>
                <a:xfrm flipH="1">
                  <a:off x="3876" y="2082"/>
                  <a:ext cx="150" cy="39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6" name="Google Shape;446;p16"/>
                <p:cNvCxnSpPr/>
                <p:nvPr/>
              </p:nvCxnSpPr>
              <p:spPr>
                <a:xfrm>
                  <a:off x="4248" y="2037"/>
                  <a:ext cx="408" cy="25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7" name="Google Shape;447;p16"/>
                <p:cNvCxnSpPr/>
                <p:nvPr/>
              </p:nvCxnSpPr>
              <p:spPr>
                <a:xfrm>
                  <a:off x="4317" y="1986"/>
                  <a:ext cx="342" cy="3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8" name="Google Shape;448;p16"/>
                <p:cNvCxnSpPr/>
                <p:nvPr/>
              </p:nvCxnSpPr>
              <p:spPr>
                <a:xfrm>
                  <a:off x="4329" y="1929"/>
                  <a:ext cx="330" cy="3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9" name="Google Shape;449;p16"/>
                <p:cNvCxnSpPr/>
                <p:nvPr/>
              </p:nvCxnSpPr>
              <p:spPr>
                <a:xfrm rot="10800000" flipH="1">
                  <a:off x="4188" y="2037"/>
                  <a:ext cx="57" cy="43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16"/>
                <p:cNvCxnSpPr/>
                <p:nvPr/>
              </p:nvCxnSpPr>
              <p:spPr>
                <a:xfrm rot="10800000">
                  <a:off x="4026" y="2079"/>
                  <a:ext cx="162" cy="38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1" name="Google Shape;451;p16"/>
                <p:cNvCxnSpPr/>
                <p:nvPr/>
              </p:nvCxnSpPr>
              <p:spPr>
                <a:xfrm rot="10800000" flipH="1">
                  <a:off x="3879" y="2469"/>
                  <a:ext cx="303" cy="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2" name="Google Shape;452;p16"/>
                <p:cNvCxnSpPr/>
                <p:nvPr/>
              </p:nvCxnSpPr>
              <p:spPr>
                <a:xfrm rot="10800000" flipH="1">
                  <a:off x="4188" y="2394"/>
                  <a:ext cx="318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3" name="Google Shape;453;p16"/>
                <p:cNvCxnSpPr/>
                <p:nvPr/>
              </p:nvCxnSpPr>
              <p:spPr>
                <a:xfrm rot="10800000" flipH="1">
                  <a:off x="4509" y="2289"/>
                  <a:ext cx="150" cy="10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4" name="Google Shape;454;p16"/>
                <p:cNvCxnSpPr/>
                <p:nvPr/>
              </p:nvCxnSpPr>
              <p:spPr>
                <a:xfrm>
                  <a:off x="4245" y="2037"/>
                  <a:ext cx="264" cy="3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455" name="Google Shape;455;p16"/>
                <p:cNvGrpSpPr/>
                <p:nvPr/>
              </p:nvGrpSpPr>
              <p:grpSpPr>
                <a:xfrm>
                  <a:off x="3549" y="2154"/>
                  <a:ext cx="183" cy="381"/>
                  <a:chOff x="3711" y="2154"/>
                  <a:chExt cx="183" cy="381"/>
                </a:xfrm>
              </p:grpSpPr>
              <p:cxnSp>
                <p:nvCxnSpPr>
                  <p:cNvPr id="456" name="Google Shape;456;p16"/>
                  <p:cNvCxnSpPr/>
                  <p:nvPr/>
                </p:nvCxnSpPr>
                <p:spPr>
                  <a:xfrm rot="10800000">
                    <a:off x="3834" y="2262"/>
                    <a:ext cx="27" cy="7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7" name="Google Shape;457;p16"/>
                  <p:cNvCxnSpPr/>
                  <p:nvPr/>
                </p:nvCxnSpPr>
                <p:spPr>
                  <a:xfrm rot="10800000">
                    <a:off x="3792" y="2193"/>
                    <a:ext cx="45" cy="6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8" name="Google Shape;458;p16"/>
                  <p:cNvCxnSpPr/>
                  <p:nvPr/>
                </p:nvCxnSpPr>
                <p:spPr>
                  <a:xfrm rot="10800000">
                    <a:off x="3741" y="2154"/>
                    <a:ext cx="51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9" name="Google Shape;459;p16"/>
                  <p:cNvCxnSpPr/>
                  <p:nvPr/>
                </p:nvCxnSpPr>
                <p:spPr>
                  <a:xfrm flipH="1">
                    <a:off x="3714" y="2154"/>
                    <a:ext cx="24" cy="3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0" name="Google Shape;460;p16"/>
                  <p:cNvCxnSpPr/>
                  <p:nvPr/>
                </p:nvCxnSpPr>
                <p:spPr>
                  <a:xfrm>
                    <a:off x="3714" y="2187"/>
                    <a:ext cx="0" cy="7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1" name="Google Shape;461;p16"/>
                  <p:cNvCxnSpPr/>
                  <p:nvPr/>
                </p:nvCxnSpPr>
                <p:spPr>
                  <a:xfrm>
                    <a:off x="3711" y="2268"/>
                    <a:ext cx="24" cy="105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2" name="Google Shape;462;p16"/>
                  <p:cNvCxnSpPr/>
                  <p:nvPr/>
                </p:nvCxnSpPr>
                <p:spPr>
                  <a:xfrm>
                    <a:off x="3861" y="2337"/>
                    <a:ext cx="33" cy="126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3" name="Google Shape;463;p16"/>
                  <p:cNvCxnSpPr/>
                  <p:nvPr/>
                </p:nvCxnSpPr>
                <p:spPr>
                  <a:xfrm>
                    <a:off x="3894" y="2466"/>
                    <a:ext cx="0" cy="6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4" name="Google Shape;464;p16"/>
                <p:cNvCxnSpPr/>
                <p:nvPr/>
              </p:nvCxnSpPr>
              <p:spPr>
                <a:xfrm>
                  <a:off x="3729" y="2535"/>
                  <a:ext cx="204" cy="12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5" name="Google Shape;465;p16"/>
                <p:cNvCxnSpPr/>
                <p:nvPr/>
              </p:nvCxnSpPr>
              <p:spPr>
                <a:xfrm rot="10800000" flipH="1">
                  <a:off x="3936" y="2568"/>
                  <a:ext cx="6" cy="9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6" name="Google Shape;466;p16"/>
                <p:cNvCxnSpPr/>
                <p:nvPr/>
              </p:nvCxnSpPr>
              <p:spPr>
                <a:xfrm>
                  <a:off x="3882" y="2478"/>
                  <a:ext cx="60" cy="9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7" name="Google Shape;467;p16"/>
                <p:cNvCxnSpPr/>
                <p:nvPr/>
              </p:nvCxnSpPr>
              <p:spPr>
                <a:xfrm>
                  <a:off x="3729" y="2451"/>
                  <a:ext cx="213" cy="12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8" name="Google Shape;468;p16"/>
                <p:cNvCxnSpPr/>
                <p:nvPr/>
              </p:nvCxnSpPr>
              <p:spPr>
                <a:xfrm rot="10800000">
                  <a:off x="3672" y="2031"/>
                  <a:ext cx="3" cy="23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16"/>
                <p:cNvCxnSpPr/>
                <p:nvPr/>
              </p:nvCxnSpPr>
              <p:spPr>
                <a:xfrm rot="10800000" flipH="1">
                  <a:off x="3630" y="2025"/>
                  <a:ext cx="45" cy="1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0" name="Google Shape;470;p16"/>
                <p:cNvCxnSpPr/>
                <p:nvPr/>
              </p:nvCxnSpPr>
              <p:spPr>
                <a:xfrm rot="10800000" flipH="1">
                  <a:off x="3576" y="2025"/>
                  <a:ext cx="102" cy="1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1" name="Google Shape;471;p16"/>
                <p:cNvCxnSpPr/>
                <p:nvPr/>
              </p:nvCxnSpPr>
              <p:spPr>
                <a:xfrm rot="10800000" flipH="1">
                  <a:off x="3939" y="2562"/>
                  <a:ext cx="261" cy="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2" name="Google Shape;472;p16"/>
                <p:cNvCxnSpPr/>
                <p:nvPr/>
              </p:nvCxnSpPr>
              <p:spPr>
                <a:xfrm rot="10800000" flipH="1">
                  <a:off x="4206" y="2481"/>
                  <a:ext cx="303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3" name="Google Shape;473;p16"/>
                <p:cNvCxnSpPr/>
                <p:nvPr/>
              </p:nvCxnSpPr>
              <p:spPr>
                <a:xfrm rot="10800000" flipH="1">
                  <a:off x="4509" y="2403"/>
                  <a:ext cx="123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4" name="Google Shape;474;p16"/>
                <p:cNvCxnSpPr/>
                <p:nvPr/>
              </p:nvCxnSpPr>
              <p:spPr>
                <a:xfrm rot="10800000" flipH="1">
                  <a:off x="4632" y="2289"/>
                  <a:ext cx="24" cy="11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16"/>
                <p:cNvCxnSpPr/>
                <p:nvPr/>
              </p:nvCxnSpPr>
              <p:spPr>
                <a:xfrm>
                  <a:off x="4191" y="2472"/>
                  <a:ext cx="18" cy="9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6" name="Google Shape;476;p16"/>
                <p:cNvCxnSpPr/>
                <p:nvPr/>
              </p:nvCxnSpPr>
              <p:spPr>
                <a:xfrm>
                  <a:off x="4509" y="2397"/>
                  <a:ext cx="0" cy="8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7" name="Google Shape;477;p16"/>
                <p:cNvCxnSpPr/>
                <p:nvPr/>
              </p:nvCxnSpPr>
              <p:spPr>
                <a:xfrm rot="10800000" flipH="1">
                  <a:off x="3936" y="2640"/>
                  <a:ext cx="282" cy="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8" name="Google Shape;478;p16"/>
                <p:cNvCxnSpPr/>
                <p:nvPr/>
              </p:nvCxnSpPr>
              <p:spPr>
                <a:xfrm rot="10800000" flipH="1">
                  <a:off x="4215" y="2550"/>
                  <a:ext cx="297" cy="9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16"/>
                <p:cNvCxnSpPr/>
                <p:nvPr/>
              </p:nvCxnSpPr>
              <p:spPr>
                <a:xfrm rot="10800000" flipH="1">
                  <a:off x="4515" y="2478"/>
                  <a:ext cx="114" cy="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16"/>
                <p:cNvCxnSpPr/>
                <p:nvPr/>
              </p:nvCxnSpPr>
              <p:spPr>
                <a:xfrm rot="10800000" flipH="1">
                  <a:off x="4629" y="2400"/>
                  <a:ext cx="6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16"/>
                <p:cNvCxnSpPr/>
                <p:nvPr/>
              </p:nvCxnSpPr>
              <p:spPr>
                <a:xfrm rot="10800000">
                  <a:off x="4509" y="2481"/>
                  <a:ext cx="15" cy="6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16"/>
                <p:cNvCxnSpPr/>
                <p:nvPr/>
              </p:nvCxnSpPr>
              <p:spPr>
                <a:xfrm rot="10800000">
                  <a:off x="4206" y="2559"/>
                  <a:ext cx="15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16"/>
                <p:cNvCxnSpPr/>
                <p:nvPr/>
              </p:nvCxnSpPr>
              <p:spPr>
                <a:xfrm rot="10800000">
                  <a:off x="3231" y="1893"/>
                  <a:ext cx="318" cy="3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16"/>
                <p:cNvCxnSpPr/>
                <p:nvPr/>
              </p:nvCxnSpPr>
              <p:spPr>
                <a:xfrm rot="10800000">
                  <a:off x="3330" y="2010"/>
                  <a:ext cx="24" cy="1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5" name="Google Shape;485;p16"/>
                <p:cNvCxnSpPr/>
                <p:nvPr/>
              </p:nvCxnSpPr>
              <p:spPr>
                <a:xfrm rot="10800000" flipH="1">
                  <a:off x="3330" y="1857"/>
                  <a:ext cx="6" cy="1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6" name="Google Shape;486;p16"/>
                <p:cNvCxnSpPr/>
                <p:nvPr/>
              </p:nvCxnSpPr>
              <p:spPr>
                <a:xfrm rot="10800000" flipH="1">
                  <a:off x="3336" y="1791"/>
                  <a:ext cx="84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16"/>
                <p:cNvCxnSpPr/>
                <p:nvPr/>
              </p:nvCxnSpPr>
              <p:spPr>
                <a:xfrm rot="10800000" flipH="1">
                  <a:off x="3423" y="1707"/>
                  <a:ext cx="81" cy="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16"/>
                <p:cNvCxnSpPr/>
                <p:nvPr/>
              </p:nvCxnSpPr>
              <p:spPr>
                <a:xfrm rot="10800000">
                  <a:off x="3345" y="1668"/>
                  <a:ext cx="78" cy="12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16"/>
                <p:cNvCxnSpPr/>
                <p:nvPr/>
              </p:nvCxnSpPr>
              <p:spPr>
                <a:xfrm rot="10800000" flipH="1">
                  <a:off x="3195" y="1671"/>
                  <a:ext cx="159" cy="9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16"/>
                <p:cNvCxnSpPr/>
                <p:nvPr/>
              </p:nvCxnSpPr>
              <p:spPr>
                <a:xfrm>
                  <a:off x="3192" y="1773"/>
                  <a:ext cx="234" cy="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16"/>
                <p:cNvCxnSpPr/>
                <p:nvPr/>
              </p:nvCxnSpPr>
              <p:spPr>
                <a:xfrm>
                  <a:off x="3192" y="1776"/>
                  <a:ext cx="144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16"/>
                <p:cNvCxnSpPr/>
                <p:nvPr/>
              </p:nvCxnSpPr>
              <p:spPr>
                <a:xfrm>
                  <a:off x="3339" y="1857"/>
                  <a:ext cx="216" cy="32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16"/>
                <p:cNvCxnSpPr/>
                <p:nvPr/>
              </p:nvCxnSpPr>
              <p:spPr>
                <a:xfrm>
                  <a:off x="3198" y="1776"/>
                  <a:ext cx="135" cy="1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16"/>
                <p:cNvCxnSpPr/>
                <p:nvPr/>
              </p:nvCxnSpPr>
              <p:spPr>
                <a:xfrm>
                  <a:off x="3333" y="1938"/>
                  <a:ext cx="219" cy="24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16"/>
                <p:cNvCxnSpPr/>
                <p:nvPr/>
              </p:nvCxnSpPr>
              <p:spPr>
                <a:xfrm rot="10800000">
                  <a:off x="3573" y="2025"/>
                  <a:ext cx="0" cy="13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16"/>
                <p:cNvCxnSpPr/>
                <p:nvPr/>
              </p:nvCxnSpPr>
              <p:spPr>
                <a:xfrm>
                  <a:off x="3570" y="2025"/>
                  <a:ext cx="108" cy="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16"/>
                <p:cNvCxnSpPr/>
                <p:nvPr/>
              </p:nvCxnSpPr>
              <p:spPr>
                <a:xfrm rot="10800000" flipH="1">
                  <a:off x="3570" y="1998"/>
                  <a:ext cx="36" cy="3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16"/>
                <p:cNvCxnSpPr/>
                <p:nvPr/>
              </p:nvCxnSpPr>
              <p:spPr>
                <a:xfrm>
                  <a:off x="3606" y="1998"/>
                  <a:ext cx="72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16"/>
                <p:cNvCxnSpPr/>
                <p:nvPr/>
              </p:nvCxnSpPr>
              <p:spPr>
                <a:xfrm rot="10800000">
                  <a:off x="3420" y="1791"/>
                  <a:ext cx="186" cy="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16"/>
                <p:cNvCxnSpPr/>
                <p:nvPr/>
              </p:nvCxnSpPr>
              <p:spPr>
                <a:xfrm>
                  <a:off x="3417" y="1791"/>
                  <a:ext cx="156" cy="2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16"/>
                <p:cNvCxnSpPr/>
                <p:nvPr/>
              </p:nvCxnSpPr>
              <p:spPr>
                <a:xfrm rot="10800000">
                  <a:off x="3336" y="1854"/>
                  <a:ext cx="237" cy="1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16"/>
                <p:cNvCxnSpPr/>
                <p:nvPr/>
              </p:nvCxnSpPr>
              <p:spPr>
                <a:xfrm rot="10800000" flipH="1">
                  <a:off x="3192" y="1614"/>
                  <a:ext cx="51" cy="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16"/>
                <p:cNvCxnSpPr/>
                <p:nvPr/>
              </p:nvCxnSpPr>
              <p:spPr>
                <a:xfrm flipH="1">
                  <a:off x="3168" y="1614"/>
                  <a:ext cx="75" cy="11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4" name="Google Shape;504;p16"/>
                <p:cNvCxnSpPr/>
                <p:nvPr/>
              </p:nvCxnSpPr>
              <p:spPr>
                <a:xfrm rot="10800000">
                  <a:off x="3150" y="1569"/>
                  <a:ext cx="15" cy="1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16"/>
                <p:cNvCxnSpPr/>
                <p:nvPr/>
              </p:nvCxnSpPr>
              <p:spPr>
                <a:xfrm rot="10800000">
                  <a:off x="3120" y="1674"/>
                  <a:ext cx="42" cy="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16"/>
                <p:cNvCxnSpPr/>
                <p:nvPr/>
              </p:nvCxnSpPr>
              <p:spPr>
                <a:xfrm>
                  <a:off x="3123" y="1680"/>
                  <a:ext cx="15" cy="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16"/>
                <p:cNvCxnSpPr/>
                <p:nvPr/>
              </p:nvCxnSpPr>
              <p:spPr>
                <a:xfrm flipH="1">
                  <a:off x="3120" y="1746"/>
                  <a:ext cx="18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16"/>
                <p:cNvCxnSpPr/>
                <p:nvPr/>
              </p:nvCxnSpPr>
              <p:spPr>
                <a:xfrm>
                  <a:off x="3117" y="1800"/>
                  <a:ext cx="21" cy="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16"/>
                <p:cNvCxnSpPr/>
                <p:nvPr/>
              </p:nvCxnSpPr>
              <p:spPr>
                <a:xfrm rot="10800000" flipH="1">
                  <a:off x="3213" y="1536"/>
                  <a:ext cx="432" cy="4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16"/>
                <p:cNvCxnSpPr/>
                <p:nvPr/>
              </p:nvCxnSpPr>
              <p:spPr>
                <a:xfrm rot="10800000" flipH="1">
                  <a:off x="3504" y="1647"/>
                  <a:ext cx="423" cy="6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16"/>
                <p:cNvCxnSpPr/>
                <p:nvPr/>
              </p:nvCxnSpPr>
              <p:spPr>
                <a:xfrm rot="10800000">
                  <a:off x="3639" y="1794"/>
                  <a:ext cx="210" cy="2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16"/>
                <p:cNvCxnSpPr/>
                <p:nvPr/>
              </p:nvCxnSpPr>
              <p:spPr>
                <a:xfrm rot="10800000">
                  <a:off x="3822" y="1764"/>
                  <a:ext cx="30" cy="3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16"/>
                <p:cNvCxnSpPr/>
                <p:nvPr/>
              </p:nvCxnSpPr>
              <p:spPr>
                <a:xfrm>
                  <a:off x="3825" y="1764"/>
                  <a:ext cx="201" cy="3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16"/>
                <p:cNvCxnSpPr/>
                <p:nvPr/>
              </p:nvCxnSpPr>
              <p:spPr>
                <a:xfrm rot="10800000">
                  <a:off x="3960" y="1740"/>
                  <a:ext cx="69" cy="33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5" name="Google Shape;515;p16"/>
                <p:cNvCxnSpPr/>
                <p:nvPr/>
              </p:nvCxnSpPr>
              <p:spPr>
                <a:xfrm>
                  <a:off x="3963" y="1740"/>
                  <a:ext cx="282" cy="29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6" name="Google Shape;516;p16"/>
                <p:cNvCxnSpPr/>
                <p:nvPr/>
              </p:nvCxnSpPr>
              <p:spPr>
                <a:xfrm rot="10800000">
                  <a:off x="4023" y="1734"/>
                  <a:ext cx="225" cy="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16"/>
                <p:cNvCxnSpPr/>
                <p:nvPr/>
              </p:nvCxnSpPr>
              <p:spPr>
                <a:xfrm>
                  <a:off x="4023" y="1734"/>
                  <a:ext cx="294" cy="25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6"/>
                <p:cNvCxnSpPr/>
                <p:nvPr/>
              </p:nvCxnSpPr>
              <p:spPr>
                <a:xfrm rot="10800000">
                  <a:off x="4062" y="1725"/>
                  <a:ext cx="255" cy="26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9" name="Google Shape;519;p16"/>
              <p:cNvGrpSpPr/>
              <p:nvPr/>
            </p:nvGrpSpPr>
            <p:grpSpPr>
              <a:xfrm>
                <a:off x="4585" y="1381"/>
                <a:ext cx="56" cy="153"/>
                <a:chOff x="4581" y="1385"/>
                <a:chExt cx="56" cy="153"/>
              </a:xfrm>
            </p:grpSpPr>
            <p:cxnSp>
              <p:nvCxnSpPr>
                <p:cNvPr id="520" name="Google Shape;520;p16"/>
                <p:cNvCxnSpPr/>
                <p:nvPr/>
              </p:nvCxnSpPr>
              <p:spPr>
                <a:xfrm rot="10800000" flipH="1">
                  <a:off x="4591" y="1435"/>
                  <a:ext cx="7" cy="3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16"/>
                <p:cNvCxnSpPr/>
                <p:nvPr/>
              </p:nvCxnSpPr>
              <p:spPr>
                <a:xfrm rot="10800000" flipH="1">
                  <a:off x="4597" y="1405"/>
                  <a:ext cx="14" cy="3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6"/>
                <p:cNvCxnSpPr/>
                <p:nvPr/>
              </p:nvCxnSpPr>
              <p:spPr>
                <a:xfrm rot="10800000" flipH="1">
                  <a:off x="4611" y="1388"/>
                  <a:ext cx="16" cy="1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16"/>
                <p:cNvCxnSpPr/>
                <p:nvPr/>
              </p:nvCxnSpPr>
              <p:spPr>
                <a:xfrm>
                  <a:off x="4628" y="1388"/>
                  <a:ext cx="8" cy="1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4" name="Google Shape;524;p16"/>
                <p:cNvCxnSpPr/>
                <p:nvPr/>
              </p:nvCxnSpPr>
              <p:spPr>
                <a:xfrm>
                  <a:off x="4636" y="1402"/>
                  <a:ext cx="0" cy="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5" name="Google Shape;525;p16"/>
                <p:cNvCxnSpPr/>
                <p:nvPr/>
              </p:nvCxnSpPr>
              <p:spPr>
                <a:xfrm flipH="1">
                  <a:off x="4630" y="1438"/>
                  <a:ext cx="7" cy="4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6" name="Google Shape;526;p16"/>
                <p:cNvCxnSpPr/>
                <p:nvPr/>
              </p:nvCxnSpPr>
              <p:spPr>
                <a:xfrm flipH="1">
                  <a:off x="4590" y="1468"/>
                  <a:ext cx="1" cy="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16"/>
                <p:cNvCxnSpPr/>
                <p:nvPr/>
              </p:nvCxnSpPr>
              <p:spPr>
                <a:xfrm>
                  <a:off x="4590" y="1506"/>
                  <a:ext cx="4" cy="2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16"/>
                <p:cNvCxnSpPr/>
                <p:nvPr/>
              </p:nvCxnSpPr>
              <p:spPr>
                <a:xfrm flipH="1">
                  <a:off x="4618" y="1484"/>
                  <a:ext cx="13" cy="3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16"/>
                <p:cNvCxnSpPr/>
                <p:nvPr/>
              </p:nvCxnSpPr>
              <p:spPr>
                <a:xfrm flipH="1">
                  <a:off x="4605" y="1516"/>
                  <a:ext cx="13" cy="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16"/>
                <p:cNvCxnSpPr/>
                <p:nvPr/>
              </p:nvCxnSpPr>
              <p:spPr>
                <a:xfrm rot="10800000">
                  <a:off x="4593" y="1529"/>
                  <a:ext cx="11" cy="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16"/>
                <p:cNvCxnSpPr/>
                <p:nvPr/>
              </p:nvCxnSpPr>
              <p:spPr>
                <a:xfrm rot="10800000" flipH="1">
                  <a:off x="4598" y="1444"/>
                  <a:ext cx="4" cy="2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16"/>
                <p:cNvCxnSpPr/>
                <p:nvPr/>
              </p:nvCxnSpPr>
              <p:spPr>
                <a:xfrm rot="10800000" flipH="1">
                  <a:off x="4602" y="1423"/>
                  <a:ext cx="10" cy="2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16"/>
                <p:cNvCxnSpPr/>
                <p:nvPr/>
              </p:nvCxnSpPr>
              <p:spPr>
                <a:xfrm rot="10800000" flipH="1">
                  <a:off x="4612" y="1410"/>
                  <a:ext cx="11" cy="1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16"/>
                <p:cNvCxnSpPr/>
                <p:nvPr/>
              </p:nvCxnSpPr>
              <p:spPr>
                <a:xfrm>
                  <a:off x="4624" y="1410"/>
                  <a:ext cx="5" cy="1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16"/>
                <p:cNvCxnSpPr/>
                <p:nvPr/>
              </p:nvCxnSpPr>
              <p:spPr>
                <a:xfrm>
                  <a:off x="4629" y="1421"/>
                  <a:ext cx="0" cy="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6" name="Google Shape;536;p16"/>
                <p:cNvCxnSpPr/>
                <p:nvPr/>
              </p:nvCxnSpPr>
              <p:spPr>
                <a:xfrm flipH="1">
                  <a:off x="4625" y="1446"/>
                  <a:ext cx="5" cy="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16"/>
                <p:cNvCxnSpPr/>
                <p:nvPr/>
              </p:nvCxnSpPr>
              <p:spPr>
                <a:xfrm flipH="1">
                  <a:off x="4597" y="1468"/>
                  <a:ext cx="1" cy="2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16"/>
                <p:cNvCxnSpPr/>
                <p:nvPr/>
              </p:nvCxnSpPr>
              <p:spPr>
                <a:xfrm>
                  <a:off x="4597" y="1495"/>
                  <a:ext cx="3" cy="1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16"/>
                <p:cNvCxnSpPr/>
                <p:nvPr/>
              </p:nvCxnSpPr>
              <p:spPr>
                <a:xfrm flipH="1">
                  <a:off x="4617" y="1479"/>
                  <a:ext cx="8" cy="2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16"/>
                <p:cNvCxnSpPr/>
                <p:nvPr/>
              </p:nvCxnSpPr>
              <p:spPr>
                <a:xfrm flipH="1">
                  <a:off x="4607" y="1502"/>
                  <a:ext cx="10" cy="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16"/>
                <p:cNvCxnSpPr/>
                <p:nvPr/>
              </p:nvCxnSpPr>
              <p:spPr>
                <a:xfrm rot="10800000">
                  <a:off x="4599" y="1512"/>
                  <a:ext cx="8" cy="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16"/>
                <p:cNvCxnSpPr/>
                <p:nvPr/>
              </p:nvCxnSpPr>
              <p:spPr>
                <a:xfrm rot="10800000">
                  <a:off x="4610" y="1406"/>
                  <a:ext cx="2" cy="1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16"/>
                <p:cNvCxnSpPr/>
                <p:nvPr/>
              </p:nvCxnSpPr>
              <p:spPr>
                <a:xfrm rot="10800000" flipH="1">
                  <a:off x="4623" y="1388"/>
                  <a:ext cx="5" cy="2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16"/>
                <p:cNvCxnSpPr/>
                <p:nvPr/>
              </p:nvCxnSpPr>
              <p:spPr>
                <a:xfrm rot="10800000" flipH="1">
                  <a:off x="4630" y="1401"/>
                  <a:ext cx="6" cy="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5" name="Google Shape;545;p16"/>
                <p:cNvCxnSpPr/>
                <p:nvPr/>
              </p:nvCxnSpPr>
              <p:spPr>
                <a:xfrm rot="10800000" flipH="1">
                  <a:off x="4630" y="1438"/>
                  <a:ext cx="6" cy="1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6" name="Google Shape;546;p16"/>
                <p:cNvCxnSpPr/>
                <p:nvPr/>
              </p:nvCxnSpPr>
              <p:spPr>
                <a:xfrm>
                  <a:off x="4625" y="1480"/>
                  <a:ext cx="6" cy="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16"/>
                <p:cNvCxnSpPr/>
                <p:nvPr/>
              </p:nvCxnSpPr>
              <p:spPr>
                <a:xfrm>
                  <a:off x="4617" y="1503"/>
                  <a:ext cx="1" cy="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16"/>
                <p:cNvCxnSpPr/>
                <p:nvPr/>
              </p:nvCxnSpPr>
              <p:spPr>
                <a:xfrm flipH="1">
                  <a:off x="4604" y="1518"/>
                  <a:ext cx="2" cy="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16"/>
                <p:cNvCxnSpPr/>
                <p:nvPr/>
              </p:nvCxnSpPr>
              <p:spPr>
                <a:xfrm flipH="1">
                  <a:off x="4594" y="1512"/>
                  <a:ext cx="6" cy="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16"/>
                <p:cNvCxnSpPr/>
                <p:nvPr/>
              </p:nvCxnSpPr>
              <p:spPr>
                <a:xfrm flipH="1">
                  <a:off x="4590" y="1497"/>
                  <a:ext cx="7" cy="1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16"/>
                <p:cNvCxnSpPr/>
                <p:nvPr/>
              </p:nvCxnSpPr>
              <p:spPr>
                <a:xfrm flipH="1">
                  <a:off x="4591" y="1467"/>
                  <a:ext cx="7" cy="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16"/>
                <p:cNvCxnSpPr/>
                <p:nvPr/>
              </p:nvCxnSpPr>
              <p:spPr>
                <a:xfrm rot="10800000">
                  <a:off x="4596" y="1435"/>
                  <a:ext cx="6" cy="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16"/>
                <p:cNvCxnSpPr/>
                <p:nvPr/>
              </p:nvCxnSpPr>
              <p:spPr>
                <a:xfrm rot="10800000">
                  <a:off x="4619" y="1385"/>
                  <a:ext cx="9" cy="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16"/>
                <p:cNvCxnSpPr/>
                <p:nvPr/>
              </p:nvCxnSpPr>
              <p:spPr>
                <a:xfrm rot="10800000">
                  <a:off x="4584" y="1534"/>
                  <a:ext cx="19" cy="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16"/>
                <p:cNvCxnSpPr/>
                <p:nvPr/>
              </p:nvCxnSpPr>
              <p:spPr>
                <a:xfrm rot="10800000">
                  <a:off x="4584" y="1525"/>
                  <a:ext cx="10" cy="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16"/>
                <p:cNvCxnSpPr/>
                <p:nvPr/>
              </p:nvCxnSpPr>
              <p:spPr>
                <a:xfrm rot="10800000">
                  <a:off x="4607" y="1406"/>
                  <a:ext cx="3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16"/>
                <p:cNvCxnSpPr/>
                <p:nvPr/>
              </p:nvCxnSpPr>
              <p:spPr>
                <a:xfrm rot="10800000">
                  <a:off x="4612" y="1422"/>
                  <a:ext cx="0" cy="4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16"/>
                <p:cNvCxnSpPr/>
                <p:nvPr/>
              </p:nvCxnSpPr>
              <p:spPr>
                <a:xfrm rot="10800000">
                  <a:off x="4602" y="1443"/>
                  <a:ext cx="10" cy="2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16"/>
                <p:cNvCxnSpPr/>
                <p:nvPr/>
              </p:nvCxnSpPr>
              <p:spPr>
                <a:xfrm flipH="1">
                  <a:off x="4598" y="1465"/>
                  <a:ext cx="13" cy="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16"/>
                <p:cNvCxnSpPr/>
                <p:nvPr/>
              </p:nvCxnSpPr>
              <p:spPr>
                <a:xfrm flipH="1">
                  <a:off x="4598" y="1465"/>
                  <a:ext cx="14" cy="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16"/>
                <p:cNvCxnSpPr/>
                <p:nvPr/>
              </p:nvCxnSpPr>
              <p:spPr>
                <a:xfrm flipH="1">
                  <a:off x="4601" y="1465"/>
                  <a:ext cx="11" cy="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16"/>
                <p:cNvCxnSpPr/>
                <p:nvPr/>
              </p:nvCxnSpPr>
              <p:spPr>
                <a:xfrm flipH="1">
                  <a:off x="4606" y="1465"/>
                  <a:ext cx="7" cy="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16"/>
                <p:cNvCxnSpPr/>
                <p:nvPr/>
              </p:nvCxnSpPr>
              <p:spPr>
                <a:xfrm>
                  <a:off x="4612" y="1467"/>
                  <a:ext cx="4" cy="3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16"/>
                <p:cNvCxnSpPr/>
                <p:nvPr/>
              </p:nvCxnSpPr>
              <p:spPr>
                <a:xfrm>
                  <a:off x="4612" y="1467"/>
                  <a:ext cx="14" cy="1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16"/>
                <p:cNvCxnSpPr/>
                <p:nvPr/>
              </p:nvCxnSpPr>
              <p:spPr>
                <a:xfrm rot="10800000" flipH="1">
                  <a:off x="4612" y="1451"/>
                  <a:ext cx="17" cy="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6" name="Google Shape;566;p16"/>
                <p:cNvCxnSpPr/>
                <p:nvPr/>
              </p:nvCxnSpPr>
              <p:spPr>
                <a:xfrm rot="10800000" flipH="1">
                  <a:off x="4612" y="1419"/>
                  <a:ext cx="17" cy="4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7" name="Google Shape;567;p16"/>
                <p:cNvCxnSpPr/>
                <p:nvPr/>
              </p:nvCxnSpPr>
              <p:spPr>
                <a:xfrm rot="10800000" flipH="1">
                  <a:off x="4612" y="1410"/>
                  <a:ext cx="12" cy="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8" name="Google Shape;568;p16"/>
                <p:cNvCxnSpPr/>
                <p:nvPr/>
              </p:nvCxnSpPr>
              <p:spPr>
                <a:xfrm rot="10800000">
                  <a:off x="4581" y="1524"/>
                  <a:ext cx="2" cy="1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69" name="Google Shape;569;p16"/>
          <p:cNvGrpSpPr/>
          <p:nvPr/>
        </p:nvGrpSpPr>
        <p:grpSpPr>
          <a:xfrm>
            <a:off x="1640188" y="3061887"/>
            <a:ext cx="2848025" cy="1611688"/>
            <a:chOff x="1018" y="1957"/>
            <a:chExt cx="1794" cy="1015"/>
          </a:xfrm>
        </p:grpSpPr>
        <p:grpSp>
          <p:nvGrpSpPr>
            <p:cNvPr id="570" name="Google Shape;570;p16"/>
            <p:cNvGrpSpPr/>
            <p:nvPr/>
          </p:nvGrpSpPr>
          <p:grpSpPr>
            <a:xfrm>
              <a:off x="1795" y="2317"/>
              <a:ext cx="1017" cy="655"/>
              <a:chOff x="3117" y="1512"/>
              <a:chExt cx="1542" cy="1152"/>
            </a:xfrm>
          </p:grpSpPr>
          <p:cxnSp>
            <p:nvCxnSpPr>
              <p:cNvPr id="571" name="Google Shape;571;p16"/>
              <p:cNvCxnSpPr/>
              <p:nvPr/>
            </p:nvCxnSpPr>
            <p:spPr>
              <a:xfrm rot="10800000">
                <a:off x="3675" y="2037"/>
                <a:ext cx="201" cy="43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6"/>
              <p:cNvCxnSpPr/>
              <p:nvPr/>
            </p:nvCxnSpPr>
            <p:spPr>
              <a:xfrm rot="10800000">
                <a:off x="3696" y="2334"/>
                <a:ext cx="180" cy="141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6"/>
              <p:cNvCxnSpPr/>
              <p:nvPr/>
            </p:nvCxnSpPr>
            <p:spPr>
              <a:xfrm rot="10800000">
                <a:off x="3252" y="2010"/>
                <a:ext cx="321" cy="36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6"/>
              <p:cNvCxnSpPr/>
              <p:nvPr/>
            </p:nvCxnSpPr>
            <p:spPr>
              <a:xfrm rot="10800000">
                <a:off x="3231" y="1893"/>
                <a:ext cx="24" cy="1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6"/>
              <p:cNvCxnSpPr/>
              <p:nvPr/>
            </p:nvCxnSpPr>
            <p:spPr>
              <a:xfrm rot="10800000">
                <a:off x="3198" y="1767"/>
                <a:ext cx="36" cy="12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6"/>
              <p:cNvCxnSpPr/>
              <p:nvPr/>
            </p:nvCxnSpPr>
            <p:spPr>
              <a:xfrm rot="10800000">
                <a:off x="3168" y="1728"/>
                <a:ext cx="27" cy="4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6"/>
              <p:cNvCxnSpPr/>
              <p:nvPr/>
            </p:nvCxnSpPr>
            <p:spPr>
              <a:xfrm flipH="1">
                <a:off x="3141" y="1728"/>
                <a:ext cx="24" cy="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6"/>
              <p:cNvCxnSpPr/>
              <p:nvPr/>
            </p:nvCxnSpPr>
            <p:spPr>
              <a:xfrm>
                <a:off x="3138" y="1740"/>
                <a:ext cx="3" cy="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6"/>
              <p:cNvCxnSpPr/>
              <p:nvPr/>
            </p:nvCxnSpPr>
            <p:spPr>
              <a:xfrm>
                <a:off x="3138" y="1809"/>
                <a:ext cx="24" cy="10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6"/>
              <p:cNvCxnSpPr/>
              <p:nvPr/>
            </p:nvCxnSpPr>
            <p:spPr>
              <a:xfrm rot="10800000">
                <a:off x="3120" y="1800"/>
                <a:ext cx="39" cy="1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6"/>
              <p:cNvCxnSpPr/>
              <p:nvPr/>
            </p:nvCxnSpPr>
            <p:spPr>
              <a:xfrm rot="10800000" flipH="1">
                <a:off x="3120" y="1674"/>
                <a:ext cx="3" cy="12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6"/>
              <p:cNvCxnSpPr/>
              <p:nvPr/>
            </p:nvCxnSpPr>
            <p:spPr>
              <a:xfrm rot="10800000" flipH="1">
                <a:off x="3123" y="1566"/>
                <a:ext cx="27" cy="10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6"/>
              <p:cNvCxnSpPr/>
              <p:nvPr/>
            </p:nvCxnSpPr>
            <p:spPr>
              <a:xfrm rot="10800000" flipH="1">
                <a:off x="3150" y="1512"/>
                <a:ext cx="531" cy="5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16"/>
              <p:cNvCxnSpPr/>
              <p:nvPr/>
            </p:nvCxnSpPr>
            <p:spPr>
              <a:xfrm>
                <a:off x="3681" y="1515"/>
                <a:ext cx="165" cy="9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6"/>
              <p:cNvCxnSpPr/>
              <p:nvPr/>
            </p:nvCxnSpPr>
            <p:spPr>
              <a:xfrm>
                <a:off x="3150" y="1566"/>
                <a:ext cx="192" cy="10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16"/>
              <p:cNvCxnSpPr/>
              <p:nvPr/>
            </p:nvCxnSpPr>
            <p:spPr>
              <a:xfrm rot="10800000" flipH="1">
                <a:off x="3345" y="1647"/>
                <a:ext cx="66" cy="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16"/>
              <p:cNvCxnSpPr/>
              <p:nvPr/>
            </p:nvCxnSpPr>
            <p:spPr>
              <a:xfrm>
                <a:off x="3411" y="1647"/>
                <a:ext cx="222" cy="147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6"/>
              <p:cNvCxnSpPr/>
              <p:nvPr/>
            </p:nvCxnSpPr>
            <p:spPr>
              <a:xfrm>
                <a:off x="3636" y="1794"/>
                <a:ext cx="39" cy="24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6"/>
              <p:cNvCxnSpPr/>
              <p:nvPr/>
            </p:nvCxnSpPr>
            <p:spPr>
              <a:xfrm rot="10800000" flipH="1">
                <a:off x="3345" y="1617"/>
                <a:ext cx="12" cy="5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6"/>
              <p:cNvCxnSpPr/>
              <p:nvPr/>
            </p:nvCxnSpPr>
            <p:spPr>
              <a:xfrm rot="10800000" flipH="1">
                <a:off x="3357" y="1572"/>
                <a:ext cx="315" cy="4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6"/>
              <p:cNvCxnSpPr/>
              <p:nvPr/>
            </p:nvCxnSpPr>
            <p:spPr>
              <a:xfrm>
                <a:off x="3675" y="1569"/>
                <a:ext cx="168" cy="3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6"/>
              <p:cNvCxnSpPr/>
              <p:nvPr/>
            </p:nvCxnSpPr>
            <p:spPr>
              <a:xfrm>
                <a:off x="3273" y="1605"/>
                <a:ext cx="72" cy="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6"/>
              <p:cNvCxnSpPr/>
              <p:nvPr/>
            </p:nvCxnSpPr>
            <p:spPr>
              <a:xfrm rot="10800000">
                <a:off x="3159" y="1569"/>
                <a:ext cx="117" cy="3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6"/>
              <p:cNvCxnSpPr/>
              <p:nvPr/>
            </p:nvCxnSpPr>
            <p:spPr>
              <a:xfrm>
                <a:off x="3279" y="1602"/>
                <a:ext cx="81" cy="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16"/>
              <p:cNvCxnSpPr/>
              <p:nvPr/>
            </p:nvCxnSpPr>
            <p:spPr>
              <a:xfrm>
                <a:off x="3357" y="1614"/>
                <a:ext cx="54" cy="3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6"/>
              <p:cNvCxnSpPr/>
              <p:nvPr/>
            </p:nvCxnSpPr>
            <p:spPr>
              <a:xfrm rot="10800000" flipH="1">
                <a:off x="3411" y="1602"/>
                <a:ext cx="438" cy="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6"/>
              <p:cNvCxnSpPr/>
              <p:nvPr/>
            </p:nvCxnSpPr>
            <p:spPr>
              <a:xfrm rot="10800000" flipH="1">
                <a:off x="3270" y="1563"/>
                <a:ext cx="330" cy="3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6"/>
              <p:cNvCxnSpPr/>
              <p:nvPr/>
            </p:nvCxnSpPr>
            <p:spPr>
              <a:xfrm>
                <a:off x="3600" y="1563"/>
                <a:ext cx="81" cy="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6"/>
              <p:cNvCxnSpPr/>
              <p:nvPr/>
            </p:nvCxnSpPr>
            <p:spPr>
              <a:xfrm rot="10800000" flipH="1">
                <a:off x="3600" y="1512"/>
                <a:ext cx="78" cy="5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6"/>
              <p:cNvCxnSpPr/>
              <p:nvPr/>
            </p:nvCxnSpPr>
            <p:spPr>
              <a:xfrm>
                <a:off x="3846" y="1605"/>
                <a:ext cx="216" cy="1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6"/>
              <p:cNvCxnSpPr/>
              <p:nvPr/>
            </p:nvCxnSpPr>
            <p:spPr>
              <a:xfrm rot="10800000" flipH="1">
                <a:off x="3633" y="1725"/>
                <a:ext cx="429" cy="6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6"/>
              <p:cNvCxnSpPr/>
              <p:nvPr/>
            </p:nvCxnSpPr>
            <p:spPr>
              <a:xfrm>
                <a:off x="4065" y="1725"/>
                <a:ext cx="267" cy="20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6"/>
              <p:cNvCxnSpPr/>
              <p:nvPr/>
            </p:nvCxnSpPr>
            <p:spPr>
              <a:xfrm flipH="1">
                <a:off x="4317" y="1929"/>
                <a:ext cx="15" cy="5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6"/>
              <p:cNvCxnSpPr/>
              <p:nvPr/>
            </p:nvCxnSpPr>
            <p:spPr>
              <a:xfrm flipH="1">
                <a:off x="4248" y="1986"/>
                <a:ext cx="69" cy="51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6"/>
              <p:cNvCxnSpPr/>
              <p:nvPr/>
            </p:nvCxnSpPr>
            <p:spPr>
              <a:xfrm flipH="1">
                <a:off x="4023" y="2037"/>
                <a:ext cx="225" cy="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6"/>
              <p:cNvCxnSpPr/>
              <p:nvPr/>
            </p:nvCxnSpPr>
            <p:spPr>
              <a:xfrm rot="10800000">
                <a:off x="3849" y="2073"/>
                <a:ext cx="177" cy="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6"/>
              <p:cNvCxnSpPr/>
              <p:nvPr/>
            </p:nvCxnSpPr>
            <p:spPr>
              <a:xfrm rot="10800000">
                <a:off x="3675" y="2037"/>
                <a:ext cx="174" cy="3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6"/>
              <p:cNvCxnSpPr/>
              <p:nvPr/>
            </p:nvCxnSpPr>
            <p:spPr>
              <a:xfrm>
                <a:off x="3849" y="2076"/>
                <a:ext cx="30" cy="39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16"/>
              <p:cNvCxnSpPr/>
              <p:nvPr/>
            </p:nvCxnSpPr>
            <p:spPr>
              <a:xfrm flipH="1">
                <a:off x="3876" y="2082"/>
                <a:ext cx="150" cy="39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16"/>
              <p:cNvCxnSpPr/>
              <p:nvPr/>
            </p:nvCxnSpPr>
            <p:spPr>
              <a:xfrm>
                <a:off x="4248" y="2037"/>
                <a:ext cx="408" cy="25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6"/>
              <p:cNvCxnSpPr/>
              <p:nvPr/>
            </p:nvCxnSpPr>
            <p:spPr>
              <a:xfrm>
                <a:off x="4317" y="1986"/>
                <a:ext cx="342" cy="30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6"/>
              <p:cNvCxnSpPr/>
              <p:nvPr/>
            </p:nvCxnSpPr>
            <p:spPr>
              <a:xfrm>
                <a:off x="4329" y="1929"/>
                <a:ext cx="330" cy="36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6"/>
              <p:cNvCxnSpPr/>
              <p:nvPr/>
            </p:nvCxnSpPr>
            <p:spPr>
              <a:xfrm rot="10800000" flipH="1">
                <a:off x="4188" y="2037"/>
                <a:ext cx="57" cy="4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16"/>
              <p:cNvCxnSpPr/>
              <p:nvPr/>
            </p:nvCxnSpPr>
            <p:spPr>
              <a:xfrm rot="10800000">
                <a:off x="4026" y="2079"/>
                <a:ext cx="162" cy="3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16"/>
              <p:cNvCxnSpPr/>
              <p:nvPr/>
            </p:nvCxnSpPr>
            <p:spPr>
              <a:xfrm rot="10800000" flipH="1">
                <a:off x="3879" y="2469"/>
                <a:ext cx="303" cy="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6"/>
              <p:cNvCxnSpPr/>
              <p:nvPr/>
            </p:nvCxnSpPr>
            <p:spPr>
              <a:xfrm rot="10800000" flipH="1">
                <a:off x="4188" y="2394"/>
                <a:ext cx="318" cy="7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16"/>
              <p:cNvCxnSpPr/>
              <p:nvPr/>
            </p:nvCxnSpPr>
            <p:spPr>
              <a:xfrm rot="10800000" flipH="1">
                <a:off x="4509" y="2289"/>
                <a:ext cx="150" cy="10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16"/>
              <p:cNvCxnSpPr/>
              <p:nvPr/>
            </p:nvCxnSpPr>
            <p:spPr>
              <a:xfrm>
                <a:off x="4245" y="2037"/>
                <a:ext cx="264" cy="36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19" name="Google Shape;619;p16"/>
              <p:cNvGrpSpPr/>
              <p:nvPr/>
            </p:nvGrpSpPr>
            <p:grpSpPr>
              <a:xfrm>
                <a:off x="3549" y="2154"/>
                <a:ext cx="183" cy="381"/>
                <a:chOff x="3711" y="2154"/>
                <a:chExt cx="183" cy="381"/>
              </a:xfrm>
            </p:grpSpPr>
            <p:cxnSp>
              <p:nvCxnSpPr>
                <p:cNvPr id="620" name="Google Shape;620;p16"/>
                <p:cNvCxnSpPr/>
                <p:nvPr/>
              </p:nvCxnSpPr>
              <p:spPr>
                <a:xfrm rot="10800000">
                  <a:off x="3834" y="2262"/>
                  <a:ext cx="27" cy="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6"/>
                <p:cNvCxnSpPr/>
                <p:nvPr/>
              </p:nvCxnSpPr>
              <p:spPr>
                <a:xfrm rot="10800000">
                  <a:off x="3792" y="2193"/>
                  <a:ext cx="45" cy="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6"/>
                <p:cNvCxnSpPr/>
                <p:nvPr/>
              </p:nvCxnSpPr>
              <p:spPr>
                <a:xfrm rot="10800000">
                  <a:off x="3741" y="2154"/>
                  <a:ext cx="51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6"/>
                <p:cNvCxnSpPr/>
                <p:nvPr/>
              </p:nvCxnSpPr>
              <p:spPr>
                <a:xfrm flipH="1">
                  <a:off x="3714" y="2154"/>
                  <a:ext cx="24" cy="3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6"/>
                <p:cNvCxnSpPr/>
                <p:nvPr/>
              </p:nvCxnSpPr>
              <p:spPr>
                <a:xfrm>
                  <a:off x="3714" y="2187"/>
                  <a:ext cx="0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5" name="Google Shape;625;p16"/>
                <p:cNvCxnSpPr/>
                <p:nvPr/>
              </p:nvCxnSpPr>
              <p:spPr>
                <a:xfrm>
                  <a:off x="3711" y="2268"/>
                  <a:ext cx="24" cy="10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6" name="Google Shape;626;p16"/>
                <p:cNvCxnSpPr/>
                <p:nvPr/>
              </p:nvCxnSpPr>
              <p:spPr>
                <a:xfrm>
                  <a:off x="3861" y="2337"/>
                  <a:ext cx="33" cy="12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6"/>
                <p:cNvCxnSpPr/>
                <p:nvPr/>
              </p:nvCxnSpPr>
              <p:spPr>
                <a:xfrm>
                  <a:off x="3894" y="2466"/>
                  <a:ext cx="0" cy="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28" name="Google Shape;628;p16"/>
              <p:cNvCxnSpPr/>
              <p:nvPr/>
            </p:nvCxnSpPr>
            <p:spPr>
              <a:xfrm>
                <a:off x="3729" y="2535"/>
                <a:ext cx="204" cy="12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6"/>
              <p:cNvCxnSpPr/>
              <p:nvPr/>
            </p:nvCxnSpPr>
            <p:spPr>
              <a:xfrm rot="10800000" flipH="1">
                <a:off x="3936" y="2568"/>
                <a:ext cx="6" cy="9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6"/>
              <p:cNvCxnSpPr/>
              <p:nvPr/>
            </p:nvCxnSpPr>
            <p:spPr>
              <a:xfrm>
                <a:off x="3882" y="2478"/>
                <a:ext cx="60" cy="9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6"/>
              <p:cNvCxnSpPr/>
              <p:nvPr/>
            </p:nvCxnSpPr>
            <p:spPr>
              <a:xfrm>
                <a:off x="3729" y="2451"/>
                <a:ext cx="213" cy="12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6"/>
              <p:cNvCxnSpPr/>
              <p:nvPr/>
            </p:nvCxnSpPr>
            <p:spPr>
              <a:xfrm rot="10800000">
                <a:off x="3672" y="2031"/>
                <a:ext cx="3" cy="2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6"/>
              <p:cNvCxnSpPr/>
              <p:nvPr/>
            </p:nvCxnSpPr>
            <p:spPr>
              <a:xfrm rot="10800000" flipH="1">
                <a:off x="3630" y="2025"/>
                <a:ext cx="45" cy="1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6"/>
              <p:cNvCxnSpPr/>
              <p:nvPr/>
            </p:nvCxnSpPr>
            <p:spPr>
              <a:xfrm rot="10800000" flipH="1">
                <a:off x="3576" y="2025"/>
                <a:ext cx="102" cy="13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6"/>
              <p:cNvCxnSpPr/>
              <p:nvPr/>
            </p:nvCxnSpPr>
            <p:spPr>
              <a:xfrm rot="10800000" flipH="1">
                <a:off x="3939" y="2562"/>
                <a:ext cx="261" cy="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6"/>
              <p:cNvCxnSpPr/>
              <p:nvPr/>
            </p:nvCxnSpPr>
            <p:spPr>
              <a:xfrm rot="10800000" flipH="1">
                <a:off x="4206" y="2481"/>
                <a:ext cx="303" cy="8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6"/>
              <p:cNvCxnSpPr/>
              <p:nvPr/>
            </p:nvCxnSpPr>
            <p:spPr>
              <a:xfrm rot="10800000" flipH="1">
                <a:off x="4509" y="2403"/>
                <a:ext cx="123" cy="7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6"/>
              <p:cNvCxnSpPr/>
              <p:nvPr/>
            </p:nvCxnSpPr>
            <p:spPr>
              <a:xfrm rot="10800000" flipH="1">
                <a:off x="4632" y="2289"/>
                <a:ext cx="24" cy="1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6"/>
              <p:cNvCxnSpPr/>
              <p:nvPr/>
            </p:nvCxnSpPr>
            <p:spPr>
              <a:xfrm>
                <a:off x="4191" y="2472"/>
                <a:ext cx="18" cy="9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6"/>
              <p:cNvCxnSpPr/>
              <p:nvPr/>
            </p:nvCxnSpPr>
            <p:spPr>
              <a:xfrm>
                <a:off x="4509" y="2397"/>
                <a:ext cx="0" cy="87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6"/>
              <p:cNvCxnSpPr/>
              <p:nvPr/>
            </p:nvCxnSpPr>
            <p:spPr>
              <a:xfrm rot="10800000" flipH="1">
                <a:off x="3936" y="2640"/>
                <a:ext cx="282" cy="2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6"/>
              <p:cNvCxnSpPr/>
              <p:nvPr/>
            </p:nvCxnSpPr>
            <p:spPr>
              <a:xfrm rot="10800000" flipH="1">
                <a:off x="4215" y="2550"/>
                <a:ext cx="297" cy="9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6"/>
              <p:cNvCxnSpPr/>
              <p:nvPr/>
            </p:nvCxnSpPr>
            <p:spPr>
              <a:xfrm rot="10800000" flipH="1">
                <a:off x="4515" y="2478"/>
                <a:ext cx="114" cy="7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6"/>
              <p:cNvCxnSpPr/>
              <p:nvPr/>
            </p:nvCxnSpPr>
            <p:spPr>
              <a:xfrm rot="10800000" flipH="1">
                <a:off x="4629" y="2400"/>
                <a:ext cx="6" cy="7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16"/>
              <p:cNvCxnSpPr/>
              <p:nvPr/>
            </p:nvCxnSpPr>
            <p:spPr>
              <a:xfrm rot="10800000">
                <a:off x="4509" y="2481"/>
                <a:ext cx="15" cy="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16"/>
              <p:cNvCxnSpPr/>
              <p:nvPr/>
            </p:nvCxnSpPr>
            <p:spPr>
              <a:xfrm rot="10800000">
                <a:off x="4206" y="2559"/>
                <a:ext cx="15" cy="8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6"/>
              <p:cNvCxnSpPr/>
              <p:nvPr/>
            </p:nvCxnSpPr>
            <p:spPr>
              <a:xfrm rot="10800000">
                <a:off x="3231" y="1893"/>
                <a:ext cx="318" cy="3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16"/>
              <p:cNvCxnSpPr/>
              <p:nvPr/>
            </p:nvCxnSpPr>
            <p:spPr>
              <a:xfrm rot="10800000">
                <a:off x="3330" y="2010"/>
                <a:ext cx="24" cy="111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16"/>
              <p:cNvCxnSpPr/>
              <p:nvPr/>
            </p:nvCxnSpPr>
            <p:spPr>
              <a:xfrm rot="10800000" flipH="1">
                <a:off x="3330" y="1857"/>
                <a:ext cx="6" cy="1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6"/>
              <p:cNvCxnSpPr/>
              <p:nvPr/>
            </p:nvCxnSpPr>
            <p:spPr>
              <a:xfrm rot="10800000" flipH="1">
                <a:off x="3336" y="1791"/>
                <a:ext cx="84" cy="6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6"/>
              <p:cNvCxnSpPr/>
              <p:nvPr/>
            </p:nvCxnSpPr>
            <p:spPr>
              <a:xfrm rot="10800000" flipH="1">
                <a:off x="3423" y="1707"/>
                <a:ext cx="81" cy="8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6"/>
              <p:cNvCxnSpPr/>
              <p:nvPr/>
            </p:nvCxnSpPr>
            <p:spPr>
              <a:xfrm rot="10800000">
                <a:off x="3345" y="1668"/>
                <a:ext cx="78" cy="12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6"/>
              <p:cNvCxnSpPr/>
              <p:nvPr/>
            </p:nvCxnSpPr>
            <p:spPr>
              <a:xfrm rot="10800000" flipH="1">
                <a:off x="3195" y="1671"/>
                <a:ext cx="159" cy="9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6"/>
              <p:cNvCxnSpPr/>
              <p:nvPr/>
            </p:nvCxnSpPr>
            <p:spPr>
              <a:xfrm>
                <a:off x="3192" y="1773"/>
                <a:ext cx="234" cy="1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6"/>
              <p:cNvCxnSpPr/>
              <p:nvPr/>
            </p:nvCxnSpPr>
            <p:spPr>
              <a:xfrm>
                <a:off x="3192" y="1776"/>
                <a:ext cx="144" cy="7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6"/>
              <p:cNvCxnSpPr/>
              <p:nvPr/>
            </p:nvCxnSpPr>
            <p:spPr>
              <a:xfrm>
                <a:off x="3339" y="1857"/>
                <a:ext cx="216" cy="327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6"/>
              <p:cNvCxnSpPr/>
              <p:nvPr/>
            </p:nvCxnSpPr>
            <p:spPr>
              <a:xfrm>
                <a:off x="3198" y="1776"/>
                <a:ext cx="135" cy="1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6"/>
              <p:cNvCxnSpPr/>
              <p:nvPr/>
            </p:nvCxnSpPr>
            <p:spPr>
              <a:xfrm>
                <a:off x="3333" y="1938"/>
                <a:ext cx="219" cy="2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6"/>
              <p:cNvCxnSpPr/>
              <p:nvPr/>
            </p:nvCxnSpPr>
            <p:spPr>
              <a:xfrm rot="10800000">
                <a:off x="3573" y="2025"/>
                <a:ext cx="0" cy="1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6"/>
              <p:cNvCxnSpPr/>
              <p:nvPr/>
            </p:nvCxnSpPr>
            <p:spPr>
              <a:xfrm>
                <a:off x="3570" y="2025"/>
                <a:ext cx="108" cy="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6"/>
              <p:cNvCxnSpPr/>
              <p:nvPr/>
            </p:nvCxnSpPr>
            <p:spPr>
              <a:xfrm rot="10800000" flipH="1">
                <a:off x="3570" y="1998"/>
                <a:ext cx="36" cy="3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6"/>
              <p:cNvCxnSpPr/>
              <p:nvPr/>
            </p:nvCxnSpPr>
            <p:spPr>
              <a:xfrm>
                <a:off x="3606" y="1998"/>
                <a:ext cx="72" cy="3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6"/>
              <p:cNvCxnSpPr/>
              <p:nvPr/>
            </p:nvCxnSpPr>
            <p:spPr>
              <a:xfrm rot="10800000">
                <a:off x="3420" y="1791"/>
                <a:ext cx="186" cy="20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6"/>
              <p:cNvCxnSpPr/>
              <p:nvPr/>
            </p:nvCxnSpPr>
            <p:spPr>
              <a:xfrm>
                <a:off x="3417" y="1791"/>
                <a:ext cx="156" cy="23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6"/>
              <p:cNvCxnSpPr/>
              <p:nvPr/>
            </p:nvCxnSpPr>
            <p:spPr>
              <a:xfrm rot="10800000">
                <a:off x="3336" y="1854"/>
                <a:ext cx="237" cy="171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6"/>
              <p:cNvCxnSpPr/>
              <p:nvPr/>
            </p:nvCxnSpPr>
            <p:spPr>
              <a:xfrm rot="10800000" flipH="1">
                <a:off x="3192" y="1614"/>
                <a:ext cx="51" cy="15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6"/>
              <p:cNvCxnSpPr/>
              <p:nvPr/>
            </p:nvCxnSpPr>
            <p:spPr>
              <a:xfrm flipH="1">
                <a:off x="3168" y="1614"/>
                <a:ext cx="75" cy="117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6"/>
              <p:cNvCxnSpPr/>
              <p:nvPr/>
            </p:nvCxnSpPr>
            <p:spPr>
              <a:xfrm rot="10800000">
                <a:off x="3150" y="1569"/>
                <a:ext cx="15" cy="1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6"/>
              <p:cNvCxnSpPr/>
              <p:nvPr/>
            </p:nvCxnSpPr>
            <p:spPr>
              <a:xfrm rot="10800000">
                <a:off x="3120" y="1674"/>
                <a:ext cx="42" cy="57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6"/>
              <p:cNvCxnSpPr/>
              <p:nvPr/>
            </p:nvCxnSpPr>
            <p:spPr>
              <a:xfrm>
                <a:off x="3123" y="1680"/>
                <a:ext cx="15" cy="6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6"/>
              <p:cNvCxnSpPr/>
              <p:nvPr/>
            </p:nvCxnSpPr>
            <p:spPr>
              <a:xfrm flipH="1">
                <a:off x="3120" y="1746"/>
                <a:ext cx="18" cy="5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6"/>
              <p:cNvCxnSpPr/>
              <p:nvPr/>
            </p:nvCxnSpPr>
            <p:spPr>
              <a:xfrm>
                <a:off x="3117" y="1800"/>
                <a:ext cx="21" cy="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6"/>
              <p:cNvCxnSpPr/>
              <p:nvPr/>
            </p:nvCxnSpPr>
            <p:spPr>
              <a:xfrm rot="10800000" flipH="1">
                <a:off x="3213" y="1536"/>
                <a:ext cx="432" cy="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6"/>
              <p:cNvCxnSpPr/>
              <p:nvPr/>
            </p:nvCxnSpPr>
            <p:spPr>
              <a:xfrm rot="10800000" flipH="1">
                <a:off x="3504" y="1647"/>
                <a:ext cx="423" cy="63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6"/>
              <p:cNvCxnSpPr/>
              <p:nvPr/>
            </p:nvCxnSpPr>
            <p:spPr>
              <a:xfrm rot="10800000">
                <a:off x="3639" y="1794"/>
                <a:ext cx="210" cy="279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6"/>
              <p:cNvCxnSpPr/>
              <p:nvPr/>
            </p:nvCxnSpPr>
            <p:spPr>
              <a:xfrm rot="10800000">
                <a:off x="3822" y="1764"/>
                <a:ext cx="30" cy="30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6"/>
              <p:cNvCxnSpPr/>
              <p:nvPr/>
            </p:nvCxnSpPr>
            <p:spPr>
              <a:xfrm>
                <a:off x="3825" y="1764"/>
                <a:ext cx="201" cy="31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16"/>
              <p:cNvCxnSpPr/>
              <p:nvPr/>
            </p:nvCxnSpPr>
            <p:spPr>
              <a:xfrm rot="10800000">
                <a:off x="3960" y="1740"/>
                <a:ext cx="69" cy="336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16"/>
              <p:cNvCxnSpPr/>
              <p:nvPr/>
            </p:nvCxnSpPr>
            <p:spPr>
              <a:xfrm>
                <a:off x="3963" y="1740"/>
                <a:ext cx="282" cy="294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6"/>
              <p:cNvCxnSpPr/>
              <p:nvPr/>
            </p:nvCxnSpPr>
            <p:spPr>
              <a:xfrm rot="10800000">
                <a:off x="4023" y="1734"/>
                <a:ext cx="225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6"/>
              <p:cNvCxnSpPr/>
              <p:nvPr/>
            </p:nvCxnSpPr>
            <p:spPr>
              <a:xfrm>
                <a:off x="4023" y="1734"/>
                <a:ext cx="294" cy="25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6"/>
              <p:cNvCxnSpPr/>
              <p:nvPr/>
            </p:nvCxnSpPr>
            <p:spPr>
              <a:xfrm rot="10800000">
                <a:off x="4062" y="1725"/>
                <a:ext cx="255" cy="261"/>
              </a:xfrm>
              <a:prstGeom prst="straightConnector1">
                <a:avLst/>
              </a:prstGeom>
              <a:noFill/>
              <a:ln w="952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83" name="Google Shape;683;p16"/>
            <p:cNvSpPr/>
            <p:nvPr/>
          </p:nvSpPr>
          <p:spPr>
            <a:xfrm rot="486031">
              <a:off x="1028" y="2023"/>
              <a:ext cx="955" cy="210"/>
            </a:xfrm>
            <a:custGeom>
              <a:avLst/>
              <a:gdLst/>
              <a:ahLst/>
              <a:cxnLst/>
              <a:rect l="l" t="t" r="r" b="b"/>
              <a:pathLst>
                <a:path w="39287" h="21600" fill="none" extrusionOk="0">
                  <a:moveTo>
                    <a:pt x="-1" y="9374"/>
                  </a:moveTo>
                  <a:cubicBezTo>
                    <a:pt x="4028" y="3506"/>
                    <a:pt x="10689" y="-1"/>
                    <a:pt x="17807" y="0"/>
                  </a:cubicBezTo>
                  <a:cubicBezTo>
                    <a:pt x="28854" y="0"/>
                    <a:pt x="38122" y="8336"/>
                    <a:pt x="39286" y="19323"/>
                  </a:cubicBezTo>
                </a:path>
                <a:path w="39287" h="21600" extrusionOk="0">
                  <a:moveTo>
                    <a:pt x="-1" y="9374"/>
                  </a:moveTo>
                  <a:cubicBezTo>
                    <a:pt x="4028" y="3506"/>
                    <a:pt x="10689" y="-1"/>
                    <a:pt x="17807" y="0"/>
                  </a:cubicBezTo>
                  <a:cubicBezTo>
                    <a:pt x="28854" y="0"/>
                    <a:pt x="38122" y="8336"/>
                    <a:pt x="39286" y="19323"/>
                  </a:cubicBezTo>
                  <a:lnTo>
                    <a:pt x="17807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16"/>
          <p:cNvGrpSpPr/>
          <p:nvPr/>
        </p:nvGrpSpPr>
        <p:grpSpPr>
          <a:xfrm>
            <a:off x="1329115" y="4283075"/>
            <a:ext cx="2193548" cy="1359920"/>
            <a:chOff x="837" y="2698"/>
            <a:chExt cx="1382" cy="857"/>
          </a:xfrm>
        </p:grpSpPr>
        <p:grpSp>
          <p:nvGrpSpPr>
            <p:cNvPr id="685" name="Google Shape;685;p16"/>
            <p:cNvGrpSpPr/>
            <p:nvPr/>
          </p:nvGrpSpPr>
          <p:grpSpPr>
            <a:xfrm>
              <a:off x="2092" y="2698"/>
              <a:ext cx="127" cy="233"/>
              <a:chOff x="4746" y="2212"/>
              <a:chExt cx="204" cy="358"/>
            </a:xfrm>
          </p:grpSpPr>
          <p:grpSp>
            <p:nvGrpSpPr>
              <p:cNvPr id="686" name="Google Shape;686;p16"/>
              <p:cNvGrpSpPr/>
              <p:nvPr/>
            </p:nvGrpSpPr>
            <p:grpSpPr>
              <a:xfrm>
                <a:off x="4746" y="2212"/>
                <a:ext cx="204" cy="358"/>
                <a:chOff x="4704" y="2182"/>
                <a:chExt cx="204" cy="358"/>
              </a:xfrm>
            </p:grpSpPr>
            <p:cxnSp>
              <p:nvCxnSpPr>
                <p:cNvPr id="687" name="Google Shape;687;p16"/>
                <p:cNvCxnSpPr/>
                <p:nvPr/>
              </p:nvCxnSpPr>
              <p:spPr>
                <a:xfrm rot="10800000">
                  <a:off x="4819" y="2304"/>
                  <a:ext cx="19" cy="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6"/>
                <p:cNvCxnSpPr/>
                <p:nvPr/>
              </p:nvCxnSpPr>
              <p:spPr>
                <a:xfrm rot="10800000">
                  <a:off x="4780" y="2235"/>
                  <a:ext cx="42" cy="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6"/>
                <p:cNvCxnSpPr/>
                <p:nvPr/>
              </p:nvCxnSpPr>
              <p:spPr>
                <a:xfrm rot="10800000">
                  <a:off x="4732" y="2196"/>
                  <a:ext cx="48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6"/>
                <p:cNvCxnSpPr/>
                <p:nvPr/>
              </p:nvCxnSpPr>
              <p:spPr>
                <a:xfrm flipH="1">
                  <a:off x="4707" y="2196"/>
                  <a:ext cx="22" cy="3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6"/>
                <p:cNvCxnSpPr/>
                <p:nvPr/>
              </p:nvCxnSpPr>
              <p:spPr>
                <a:xfrm>
                  <a:off x="4707" y="2229"/>
                  <a:ext cx="0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6"/>
                <p:cNvCxnSpPr/>
                <p:nvPr/>
              </p:nvCxnSpPr>
              <p:spPr>
                <a:xfrm>
                  <a:off x="4704" y="2310"/>
                  <a:ext cx="19" cy="1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6"/>
                <p:cNvCxnSpPr/>
                <p:nvPr/>
              </p:nvCxnSpPr>
              <p:spPr>
                <a:xfrm>
                  <a:off x="4838" y="2379"/>
                  <a:ext cx="4" cy="8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16"/>
                <p:cNvCxnSpPr/>
                <p:nvPr/>
              </p:nvCxnSpPr>
              <p:spPr>
                <a:xfrm flipH="1">
                  <a:off x="4830" y="2466"/>
                  <a:ext cx="12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5" name="Google Shape;695;p16"/>
                <p:cNvCxnSpPr/>
                <p:nvPr/>
              </p:nvCxnSpPr>
              <p:spPr>
                <a:xfrm>
                  <a:off x="4722" y="2415"/>
                  <a:ext cx="36" cy="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6" name="Google Shape;696;p16"/>
                <p:cNvCxnSpPr/>
                <p:nvPr/>
              </p:nvCxnSpPr>
              <p:spPr>
                <a:xfrm>
                  <a:off x="4758" y="2490"/>
                  <a:ext cx="39" cy="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16"/>
                <p:cNvCxnSpPr/>
                <p:nvPr/>
              </p:nvCxnSpPr>
              <p:spPr>
                <a:xfrm rot="10800000" flipH="1">
                  <a:off x="4800" y="2520"/>
                  <a:ext cx="33" cy="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16"/>
                <p:cNvCxnSpPr/>
                <p:nvPr/>
              </p:nvCxnSpPr>
              <p:spPr>
                <a:xfrm rot="10800000">
                  <a:off x="4805" y="2325"/>
                  <a:ext cx="13" cy="5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16"/>
                <p:cNvCxnSpPr/>
                <p:nvPr/>
              </p:nvCxnSpPr>
              <p:spPr>
                <a:xfrm rot="10800000">
                  <a:off x="4778" y="2275"/>
                  <a:ext cx="29" cy="5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16"/>
                <p:cNvCxnSpPr/>
                <p:nvPr/>
              </p:nvCxnSpPr>
              <p:spPr>
                <a:xfrm rot="10800000">
                  <a:off x="4744" y="2247"/>
                  <a:ext cx="34" cy="2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16"/>
                <p:cNvCxnSpPr/>
                <p:nvPr/>
              </p:nvCxnSpPr>
              <p:spPr>
                <a:xfrm flipH="1">
                  <a:off x="4727" y="2247"/>
                  <a:ext cx="15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16"/>
                <p:cNvCxnSpPr/>
                <p:nvPr/>
              </p:nvCxnSpPr>
              <p:spPr>
                <a:xfrm>
                  <a:off x="4727" y="2271"/>
                  <a:ext cx="0" cy="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16"/>
                <p:cNvCxnSpPr/>
                <p:nvPr/>
              </p:nvCxnSpPr>
              <p:spPr>
                <a:xfrm>
                  <a:off x="4725" y="2329"/>
                  <a:ext cx="13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4" name="Google Shape;704;p16"/>
                <p:cNvCxnSpPr/>
                <p:nvPr/>
              </p:nvCxnSpPr>
              <p:spPr>
                <a:xfrm>
                  <a:off x="4818" y="2379"/>
                  <a:ext cx="3" cy="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5" name="Google Shape;705;p16"/>
                <p:cNvCxnSpPr/>
                <p:nvPr/>
              </p:nvCxnSpPr>
              <p:spPr>
                <a:xfrm flipH="1">
                  <a:off x="4813" y="2441"/>
                  <a:ext cx="8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6" name="Google Shape;706;p16"/>
                <p:cNvCxnSpPr/>
                <p:nvPr/>
              </p:nvCxnSpPr>
              <p:spPr>
                <a:xfrm>
                  <a:off x="4738" y="2405"/>
                  <a:ext cx="25" cy="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7" name="Google Shape;707;p16"/>
                <p:cNvCxnSpPr/>
                <p:nvPr/>
              </p:nvCxnSpPr>
              <p:spPr>
                <a:xfrm>
                  <a:off x="4763" y="2458"/>
                  <a:ext cx="27" cy="3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8" name="Google Shape;708;p16"/>
                <p:cNvCxnSpPr/>
                <p:nvPr/>
              </p:nvCxnSpPr>
              <p:spPr>
                <a:xfrm rot="10800000" flipH="1">
                  <a:off x="4792" y="2480"/>
                  <a:ext cx="23" cy="1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9" name="Google Shape;709;p16"/>
                <p:cNvCxnSpPr/>
                <p:nvPr/>
              </p:nvCxnSpPr>
              <p:spPr>
                <a:xfrm rot="10800000" flipH="1">
                  <a:off x="4776" y="2238"/>
                  <a:ext cx="8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0" name="Google Shape;710;p16"/>
                <p:cNvCxnSpPr/>
                <p:nvPr/>
              </p:nvCxnSpPr>
              <p:spPr>
                <a:xfrm rot="10800000">
                  <a:off x="4731" y="2195"/>
                  <a:ext cx="14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1" name="Google Shape;711;p16"/>
                <p:cNvCxnSpPr/>
                <p:nvPr/>
              </p:nvCxnSpPr>
              <p:spPr>
                <a:xfrm rot="10800000">
                  <a:off x="4706" y="2225"/>
                  <a:ext cx="19" cy="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2" name="Google Shape;712;p16"/>
                <p:cNvCxnSpPr/>
                <p:nvPr/>
              </p:nvCxnSpPr>
              <p:spPr>
                <a:xfrm rot="10800000">
                  <a:off x="4706" y="2311"/>
                  <a:ext cx="19" cy="2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3" name="Google Shape;713;p16"/>
                <p:cNvCxnSpPr/>
                <p:nvPr/>
              </p:nvCxnSpPr>
              <p:spPr>
                <a:xfrm flipH="1">
                  <a:off x="4722" y="2406"/>
                  <a:ext cx="17" cy="1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4" name="Google Shape;714;p16"/>
                <p:cNvCxnSpPr/>
                <p:nvPr/>
              </p:nvCxnSpPr>
              <p:spPr>
                <a:xfrm flipH="1">
                  <a:off x="4758" y="2460"/>
                  <a:ext cx="5" cy="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5" name="Google Shape;715;p16"/>
                <p:cNvCxnSpPr/>
                <p:nvPr/>
              </p:nvCxnSpPr>
              <p:spPr>
                <a:xfrm>
                  <a:off x="4794" y="2493"/>
                  <a:ext cx="6" cy="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6" name="Google Shape;716;p16"/>
                <p:cNvCxnSpPr/>
                <p:nvPr/>
              </p:nvCxnSpPr>
              <p:spPr>
                <a:xfrm>
                  <a:off x="4812" y="2480"/>
                  <a:ext cx="18" cy="4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7" name="Google Shape;717;p16"/>
                <p:cNvCxnSpPr/>
                <p:nvPr/>
              </p:nvCxnSpPr>
              <p:spPr>
                <a:xfrm>
                  <a:off x="4820" y="2447"/>
                  <a:ext cx="22" cy="2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8" name="Google Shape;718;p16"/>
                <p:cNvCxnSpPr/>
                <p:nvPr/>
              </p:nvCxnSpPr>
              <p:spPr>
                <a:xfrm>
                  <a:off x="4818" y="2378"/>
                  <a:ext cx="21" cy="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9" name="Google Shape;719;p16"/>
                <p:cNvCxnSpPr/>
                <p:nvPr/>
              </p:nvCxnSpPr>
              <p:spPr>
                <a:xfrm rot="10800000" flipH="1">
                  <a:off x="4805" y="2304"/>
                  <a:ext cx="18" cy="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16"/>
                <p:cNvCxnSpPr/>
                <p:nvPr/>
              </p:nvCxnSpPr>
              <p:spPr>
                <a:xfrm rot="10800000">
                  <a:off x="4883" y="2291"/>
                  <a:ext cx="19" cy="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16"/>
                <p:cNvCxnSpPr/>
                <p:nvPr/>
              </p:nvCxnSpPr>
              <p:spPr>
                <a:xfrm rot="10800000">
                  <a:off x="4844" y="2222"/>
                  <a:ext cx="42" cy="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16"/>
                <p:cNvCxnSpPr/>
                <p:nvPr/>
              </p:nvCxnSpPr>
              <p:spPr>
                <a:xfrm rot="10800000">
                  <a:off x="4796" y="2183"/>
                  <a:ext cx="48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16"/>
                <p:cNvCxnSpPr/>
                <p:nvPr/>
              </p:nvCxnSpPr>
              <p:spPr>
                <a:xfrm>
                  <a:off x="4902" y="2366"/>
                  <a:ext cx="4" cy="8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16"/>
                <p:cNvCxnSpPr/>
                <p:nvPr/>
              </p:nvCxnSpPr>
              <p:spPr>
                <a:xfrm flipH="1">
                  <a:off x="4894" y="2453"/>
                  <a:ext cx="12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16"/>
                <p:cNvCxnSpPr/>
                <p:nvPr/>
              </p:nvCxnSpPr>
              <p:spPr>
                <a:xfrm rot="10800000" flipH="1">
                  <a:off x="4864" y="2507"/>
                  <a:ext cx="33" cy="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16"/>
                <p:cNvCxnSpPr/>
                <p:nvPr/>
              </p:nvCxnSpPr>
              <p:spPr>
                <a:xfrm rot="10800000" flipH="1">
                  <a:off x="4731" y="2182"/>
                  <a:ext cx="64" cy="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7" name="Google Shape;727;p16"/>
                <p:cNvCxnSpPr/>
                <p:nvPr/>
              </p:nvCxnSpPr>
              <p:spPr>
                <a:xfrm rot="10800000" flipH="1">
                  <a:off x="4803" y="2525"/>
                  <a:ext cx="63" cy="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8" name="Google Shape;728;p16"/>
                <p:cNvCxnSpPr/>
                <p:nvPr/>
              </p:nvCxnSpPr>
              <p:spPr>
                <a:xfrm rot="10800000" flipH="1">
                  <a:off x="4830" y="2505"/>
                  <a:ext cx="66" cy="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16"/>
                <p:cNvCxnSpPr/>
                <p:nvPr/>
              </p:nvCxnSpPr>
              <p:spPr>
                <a:xfrm rot="10800000" flipH="1">
                  <a:off x="4842" y="2453"/>
                  <a:ext cx="66" cy="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16"/>
                <p:cNvCxnSpPr/>
                <p:nvPr/>
              </p:nvCxnSpPr>
              <p:spPr>
                <a:xfrm rot="10800000" flipH="1">
                  <a:off x="4838" y="2366"/>
                  <a:ext cx="64" cy="1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16"/>
                <p:cNvCxnSpPr/>
                <p:nvPr/>
              </p:nvCxnSpPr>
              <p:spPr>
                <a:xfrm rot="10800000" flipH="1">
                  <a:off x="4821" y="2289"/>
                  <a:ext cx="63" cy="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16"/>
                <p:cNvCxnSpPr/>
                <p:nvPr/>
              </p:nvCxnSpPr>
              <p:spPr>
                <a:xfrm rot="10800000" flipH="1">
                  <a:off x="4782" y="2221"/>
                  <a:ext cx="62" cy="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3" name="Google Shape;733;p16"/>
              <p:cNvCxnSpPr/>
              <p:nvPr/>
            </p:nvCxnSpPr>
            <p:spPr>
              <a:xfrm rot="10800000">
                <a:off x="4818" y="2304"/>
                <a:ext cx="0" cy="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16"/>
              <p:cNvCxnSpPr/>
              <p:nvPr/>
            </p:nvCxnSpPr>
            <p:spPr>
              <a:xfrm rot="10800000" flipH="1">
                <a:off x="4818" y="2352"/>
                <a:ext cx="30" cy="4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16"/>
              <p:cNvCxnSpPr/>
              <p:nvPr/>
            </p:nvCxnSpPr>
            <p:spPr>
              <a:xfrm>
                <a:off x="4821" y="2403"/>
                <a:ext cx="39" cy="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6"/>
              <p:cNvCxnSpPr/>
              <p:nvPr/>
            </p:nvCxnSpPr>
            <p:spPr>
              <a:xfrm>
                <a:off x="4818" y="2403"/>
                <a:ext cx="42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6"/>
              <p:cNvCxnSpPr/>
              <p:nvPr/>
            </p:nvCxnSpPr>
            <p:spPr>
              <a:xfrm>
                <a:off x="4818" y="2403"/>
                <a:ext cx="33" cy="1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6"/>
              <p:cNvCxnSpPr/>
              <p:nvPr/>
            </p:nvCxnSpPr>
            <p:spPr>
              <a:xfrm>
                <a:off x="4815" y="2403"/>
                <a:ext cx="21" cy="1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16"/>
              <p:cNvCxnSpPr/>
              <p:nvPr/>
            </p:nvCxnSpPr>
            <p:spPr>
              <a:xfrm flipH="1">
                <a:off x="4806" y="2406"/>
                <a:ext cx="12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16"/>
              <p:cNvCxnSpPr/>
              <p:nvPr/>
            </p:nvCxnSpPr>
            <p:spPr>
              <a:xfrm flipH="1">
                <a:off x="4779" y="2406"/>
                <a:ext cx="39" cy="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6"/>
              <p:cNvCxnSpPr/>
              <p:nvPr/>
            </p:nvCxnSpPr>
            <p:spPr>
              <a:xfrm rot="10800000">
                <a:off x="4770" y="2370"/>
                <a:ext cx="48" cy="3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6"/>
              <p:cNvCxnSpPr/>
              <p:nvPr/>
            </p:nvCxnSpPr>
            <p:spPr>
              <a:xfrm rot="10800000">
                <a:off x="4770" y="2298"/>
                <a:ext cx="48" cy="1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16"/>
              <p:cNvCxnSpPr/>
              <p:nvPr/>
            </p:nvCxnSpPr>
            <p:spPr>
              <a:xfrm rot="10800000">
                <a:off x="4785" y="2277"/>
                <a:ext cx="33" cy="1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4" name="Google Shape;744;p16"/>
            <p:cNvSpPr/>
            <p:nvPr/>
          </p:nvSpPr>
          <p:spPr>
            <a:xfrm rot="10313969" flipH="1">
              <a:off x="859" y="3062"/>
              <a:ext cx="1315" cy="402"/>
            </a:xfrm>
            <a:custGeom>
              <a:avLst/>
              <a:gdLst/>
              <a:ahLst/>
              <a:cxnLst/>
              <a:rect l="l" t="t" r="r" b="b"/>
              <a:pathLst>
                <a:path w="39405" h="21600" fill="none" extrusionOk="0">
                  <a:moveTo>
                    <a:pt x="-1" y="9374"/>
                  </a:moveTo>
                  <a:cubicBezTo>
                    <a:pt x="4028" y="3506"/>
                    <a:pt x="10689" y="-1"/>
                    <a:pt x="17807" y="0"/>
                  </a:cubicBezTo>
                  <a:cubicBezTo>
                    <a:pt x="29613" y="0"/>
                    <a:pt x="39231" y="9479"/>
                    <a:pt x="39404" y="21284"/>
                  </a:cubicBezTo>
                </a:path>
                <a:path w="39405" h="21600" extrusionOk="0">
                  <a:moveTo>
                    <a:pt x="-1" y="9374"/>
                  </a:moveTo>
                  <a:cubicBezTo>
                    <a:pt x="4028" y="3506"/>
                    <a:pt x="10689" y="-1"/>
                    <a:pt x="17807" y="0"/>
                  </a:cubicBezTo>
                  <a:cubicBezTo>
                    <a:pt x="29613" y="0"/>
                    <a:pt x="39231" y="9479"/>
                    <a:pt x="39404" y="21284"/>
                  </a:cubicBezTo>
                  <a:lnTo>
                    <a:pt x="17807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16"/>
          <p:cNvGrpSpPr/>
          <p:nvPr/>
        </p:nvGrpSpPr>
        <p:grpSpPr>
          <a:xfrm>
            <a:off x="1797871" y="3897313"/>
            <a:ext cx="1422346" cy="1850171"/>
            <a:chOff x="1133" y="2455"/>
            <a:chExt cx="896" cy="1165"/>
          </a:xfrm>
        </p:grpSpPr>
        <p:grpSp>
          <p:nvGrpSpPr>
            <p:cNvPr id="746" name="Google Shape;746;p16"/>
            <p:cNvGrpSpPr/>
            <p:nvPr/>
          </p:nvGrpSpPr>
          <p:grpSpPr>
            <a:xfrm>
              <a:off x="1819" y="2455"/>
              <a:ext cx="91" cy="176"/>
              <a:chOff x="4746" y="2212"/>
              <a:chExt cx="204" cy="358"/>
            </a:xfrm>
          </p:grpSpPr>
          <p:grpSp>
            <p:nvGrpSpPr>
              <p:cNvPr id="747" name="Google Shape;747;p16"/>
              <p:cNvGrpSpPr/>
              <p:nvPr/>
            </p:nvGrpSpPr>
            <p:grpSpPr>
              <a:xfrm>
                <a:off x="4746" y="2212"/>
                <a:ext cx="204" cy="358"/>
                <a:chOff x="4704" y="2182"/>
                <a:chExt cx="204" cy="358"/>
              </a:xfrm>
            </p:grpSpPr>
            <p:cxnSp>
              <p:nvCxnSpPr>
                <p:cNvPr id="748" name="Google Shape;748;p16"/>
                <p:cNvCxnSpPr/>
                <p:nvPr/>
              </p:nvCxnSpPr>
              <p:spPr>
                <a:xfrm rot="10800000">
                  <a:off x="4819" y="2304"/>
                  <a:ext cx="19" cy="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16"/>
                <p:cNvCxnSpPr/>
                <p:nvPr/>
              </p:nvCxnSpPr>
              <p:spPr>
                <a:xfrm rot="10800000">
                  <a:off x="4780" y="2235"/>
                  <a:ext cx="42" cy="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16"/>
                <p:cNvCxnSpPr/>
                <p:nvPr/>
              </p:nvCxnSpPr>
              <p:spPr>
                <a:xfrm rot="10800000">
                  <a:off x="4732" y="2196"/>
                  <a:ext cx="48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1" name="Google Shape;751;p16"/>
                <p:cNvCxnSpPr/>
                <p:nvPr/>
              </p:nvCxnSpPr>
              <p:spPr>
                <a:xfrm flipH="1">
                  <a:off x="4707" y="2196"/>
                  <a:ext cx="22" cy="3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2" name="Google Shape;752;p16"/>
                <p:cNvCxnSpPr/>
                <p:nvPr/>
              </p:nvCxnSpPr>
              <p:spPr>
                <a:xfrm>
                  <a:off x="4707" y="2229"/>
                  <a:ext cx="0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3" name="Google Shape;753;p16"/>
                <p:cNvCxnSpPr/>
                <p:nvPr/>
              </p:nvCxnSpPr>
              <p:spPr>
                <a:xfrm>
                  <a:off x="4704" y="2310"/>
                  <a:ext cx="19" cy="1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4" name="Google Shape;754;p16"/>
                <p:cNvCxnSpPr/>
                <p:nvPr/>
              </p:nvCxnSpPr>
              <p:spPr>
                <a:xfrm>
                  <a:off x="4838" y="2379"/>
                  <a:ext cx="4" cy="8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6"/>
                <p:cNvCxnSpPr/>
                <p:nvPr/>
              </p:nvCxnSpPr>
              <p:spPr>
                <a:xfrm flipH="1">
                  <a:off x="4830" y="2466"/>
                  <a:ext cx="12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6"/>
                <p:cNvCxnSpPr/>
                <p:nvPr/>
              </p:nvCxnSpPr>
              <p:spPr>
                <a:xfrm>
                  <a:off x="4722" y="2415"/>
                  <a:ext cx="36" cy="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6"/>
                <p:cNvCxnSpPr/>
                <p:nvPr/>
              </p:nvCxnSpPr>
              <p:spPr>
                <a:xfrm>
                  <a:off x="4758" y="2490"/>
                  <a:ext cx="39" cy="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6"/>
                <p:cNvCxnSpPr/>
                <p:nvPr/>
              </p:nvCxnSpPr>
              <p:spPr>
                <a:xfrm rot="10800000" flipH="1">
                  <a:off x="4800" y="2520"/>
                  <a:ext cx="33" cy="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6"/>
                <p:cNvCxnSpPr/>
                <p:nvPr/>
              </p:nvCxnSpPr>
              <p:spPr>
                <a:xfrm rot="10800000">
                  <a:off x="4805" y="2325"/>
                  <a:ext cx="13" cy="5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6"/>
                <p:cNvCxnSpPr/>
                <p:nvPr/>
              </p:nvCxnSpPr>
              <p:spPr>
                <a:xfrm rot="10800000">
                  <a:off x="4778" y="2275"/>
                  <a:ext cx="29" cy="5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6"/>
                <p:cNvCxnSpPr/>
                <p:nvPr/>
              </p:nvCxnSpPr>
              <p:spPr>
                <a:xfrm rot="10800000">
                  <a:off x="4744" y="2247"/>
                  <a:ext cx="34" cy="2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2" name="Google Shape;762;p16"/>
                <p:cNvCxnSpPr/>
                <p:nvPr/>
              </p:nvCxnSpPr>
              <p:spPr>
                <a:xfrm flipH="1">
                  <a:off x="4727" y="2247"/>
                  <a:ext cx="15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3" name="Google Shape;763;p16"/>
                <p:cNvCxnSpPr/>
                <p:nvPr/>
              </p:nvCxnSpPr>
              <p:spPr>
                <a:xfrm>
                  <a:off x="4727" y="2271"/>
                  <a:ext cx="0" cy="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6"/>
                <p:cNvCxnSpPr/>
                <p:nvPr/>
              </p:nvCxnSpPr>
              <p:spPr>
                <a:xfrm>
                  <a:off x="4725" y="2329"/>
                  <a:ext cx="13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6"/>
                <p:cNvCxnSpPr/>
                <p:nvPr/>
              </p:nvCxnSpPr>
              <p:spPr>
                <a:xfrm>
                  <a:off x="4818" y="2379"/>
                  <a:ext cx="3" cy="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6"/>
                <p:cNvCxnSpPr/>
                <p:nvPr/>
              </p:nvCxnSpPr>
              <p:spPr>
                <a:xfrm flipH="1">
                  <a:off x="4813" y="2441"/>
                  <a:ext cx="8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6"/>
                <p:cNvCxnSpPr/>
                <p:nvPr/>
              </p:nvCxnSpPr>
              <p:spPr>
                <a:xfrm>
                  <a:off x="4738" y="2405"/>
                  <a:ext cx="25" cy="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6"/>
                <p:cNvCxnSpPr/>
                <p:nvPr/>
              </p:nvCxnSpPr>
              <p:spPr>
                <a:xfrm>
                  <a:off x="4763" y="2458"/>
                  <a:ext cx="27" cy="3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6"/>
                <p:cNvCxnSpPr/>
                <p:nvPr/>
              </p:nvCxnSpPr>
              <p:spPr>
                <a:xfrm rot="10800000" flipH="1">
                  <a:off x="4792" y="2480"/>
                  <a:ext cx="23" cy="1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6"/>
                <p:cNvCxnSpPr/>
                <p:nvPr/>
              </p:nvCxnSpPr>
              <p:spPr>
                <a:xfrm rot="10800000" flipH="1">
                  <a:off x="4776" y="2238"/>
                  <a:ext cx="8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1" name="Google Shape;771;p16"/>
                <p:cNvCxnSpPr/>
                <p:nvPr/>
              </p:nvCxnSpPr>
              <p:spPr>
                <a:xfrm rot="10800000">
                  <a:off x="4731" y="2195"/>
                  <a:ext cx="14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2" name="Google Shape;772;p16"/>
                <p:cNvCxnSpPr/>
                <p:nvPr/>
              </p:nvCxnSpPr>
              <p:spPr>
                <a:xfrm rot="10800000">
                  <a:off x="4706" y="2225"/>
                  <a:ext cx="19" cy="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3" name="Google Shape;773;p16"/>
                <p:cNvCxnSpPr/>
                <p:nvPr/>
              </p:nvCxnSpPr>
              <p:spPr>
                <a:xfrm rot="10800000">
                  <a:off x="4706" y="2311"/>
                  <a:ext cx="19" cy="2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4" name="Google Shape;774;p16"/>
                <p:cNvCxnSpPr/>
                <p:nvPr/>
              </p:nvCxnSpPr>
              <p:spPr>
                <a:xfrm flipH="1">
                  <a:off x="4722" y="2406"/>
                  <a:ext cx="17" cy="1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5" name="Google Shape;775;p16"/>
                <p:cNvCxnSpPr/>
                <p:nvPr/>
              </p:nvCxnSpPr>
              <p:spPr>
                <a:xfrm flipH="1">
                  <a:off x="4758" y="2460"/>
                  <a:ext cx="5" cy="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6" name="Google Shape;776;p16"/>
                <p:cNvCxnSpPr/>
                <p:nvPr/>
              </p:nvCxnSpPr>
              <p:spPr>
                <a:xfrm>
                  <a:off x="4794" y="2493"/>
                  <a:ext cx="6" cy="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7" name="Google Shape;777;p16"/>
                <p:cNvCxnSpPr/>
                <p:nvPr/>
              </p:nvCxnSpPr>
              <p:spPr>
                <a:xfrm>
                  <a:off x="4812" y="2480"/>
                  <a:ext cx="18" cy="4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8" name="Google Shape;778;p16"/>
                <p:cNvCxnSpPr/>
                <p:nvPr/>
              </p:nvCxnSpPr>
              <p:spPr>
                <a:xfrm>
                  <a:off x="4820" y="2447"/>
                  <a:ext cx="22" cy="2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9" name="Google Shape;779;p16"/>
                <p:cNvCxnSpPr/>
                <p:nvPr/>
              </p:nvCxnSpPr>
              <p:spPr>
                <a:xfrm>
                  <a:off x="4818" y="2378"/>
                  <a:ext cx="21" cy="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0" name="Google Shape;780;p16"/>
                <p:cNvCxnSpPr/>
                <p:nvPr/>
              </p:nvCxnSpPr>
              <p:spPr>
                <a:xfrm rot="10800000" flipH="1">
                  <a:off x="4805" y="2304"/>
                  <a:ext cx="18" cy="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1" name="Google Shape;781;p16"/>
                <p:cNvCxnSpPr/>
                <p:nvPr/>
              </p:nvCxnSpPr>
              <p:spPr>
                <a:xfrm rot="10800000">
                  <a:off x="4883" y="2291"/>
                  <a:ext cx="19" cy="7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6"/>
                <p:cNvCxnSpPr/>
                <p:nvPr/>
              </p:nvCxnSpPr>
              <p:spPr>
                <a:xfrm rot="10800000">
                  <a:off x="4844" y="2222"/>
                  <a:ext cx="42" cy="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6"/>
                <p:cNvCxnSpPr/>
                <p:nvPr/>
              </p:nvCxnSpPr>
              <p:spPr>
                <a:xfrm rot="10800000">
                  <a:off x="4796" y="2183"/>
                  <a:ext cx="48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6"/>
                <p:cNvCxnSpPr/>
                <p:nvPr/>
              </p:nvCxnSpPr>
              <p:spPr>
                <a:xfrm>
                  <a:off x="4902" y="2366"/>
                  <a:ext cx="4" cy="8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6"/>
                <p:cNvCxnSpPr/>
                <p:nvPr/>
              </p:nvCxnSpPr>
              <p:spPr>
                <a:xfrm flipH="1">
                  <a:off x="4894" y="2453"/>
                  <a:ext cx="12" cy="5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6" name="Google Shape;786;p16"/>
                <p:cNvCxnSpPr/>
                <p:nvPr/>
              </p:nvCxnSpPr>
              <p:spPr>
                <a:xfrm rot="10800000" flipH="1">
                  <a:off x="4864" y="2507"/>
                  <a:ext cx="33" cy="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7" name="Google Shape;787;p16"/>
                <p:cNvCxnSpPr/>
                <p:nvPr/>
              </p:nvCxnSpPr>
              <p:spPr>
                <a:xfrm rot="10800000" flipH="1">
                  <a:off x="4731" y="2182"/>
                  <a:ext cx="64" cy="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6"/>
                <p:cNvCxnSpPr/>
                <p:nvPr/>
              </p:nvCxnSpPr>
              <p:spPr>
                <a:xfrm rot="10800000" flipH="1">
                  <a:off x="4803" y="2525"/>
                  <a:ext cx="63" cy="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6"/>
                <p:cNvCxnSpPr/>
                <p:nvPr/>
              </p:nvCxnSpPr>
              <p:spPr>
                <a:xfrm rot="10800000" flipH="1">
                  <a:off x="4830" y="2505"/>
                  <a:ext cx="66" cy="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6"/>
                <p:cNvCxnSpPr/>
                <p:nvPr/>
              </p:nvCxnSpPr>
              <p:spPr>
                <a:xfrm rot="10800000" flipH="1">
                  <a:off x="4842" y="2453"/>
                  <a:ext cx="66" cy="1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6"/>
                <p:cNvCxnSpPr/>
                <p:nvPr/>
              </p:nvCxnSpPr>
              <p:spPr>
                <a:xfrm rot="10800000" flipH="1">
                  <a:off x="4838" y="2366"/>
                  <a:ext cx="64" cy="1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6"/>
                <p:cNvCxnSpPr/>
                <p:nvPr/>
              </p:nvCxnSpPr>
              <p:spPr>
                <a:xfrm rot="10800000" flipH="1">
                  <a:off x="4821" y="2289"/>
                  <a:ext cx="63" cy="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3" name="Google Shape;793;p16"/>
                <p:cNvCxnSpPr/>
                <p:nvPr/>
              </p:nvCxnSpPr>
              <p:spPr>
                <a:xfrm rot="10800000" flipH="1">
                  <a:off x="4782" y="2221"/>
                  <a:ext cx="62" cy="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94" name="Google Shape;794;p16"/>
              <p:cNvCxnSpPr/>
              <p:nvPr/>
            </p:nvCxnSpPr>
            <p:spPr>
              <a:xfrm rot="10800000">
                <a:off x="4818" y="2304"/>
                <a:ext cx="0" cy="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16"/>
              <p:cNvCxnSpPr/>
              <p:nvPr/>
            </p:nvCxnSpPr>
            <p:spPr>
              <a:xfrm rot="10800000" flipH="1">
                <a:off x="4818" y="2352"/>
                <a:ext cx="30" cy="4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16"/>
              <p:cNvCxnSpPr/>
              <p:nvPr/>
            </p:nvCxnSpPr>
            <p:spPr>
              <a:xfrm>
                <a:off x="4821" y="2403"/>
                <a:ext cx="39" cy="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16"/>
              <p:cNvCxnSpPr/>
              <p:nvPr/>
            </p:nvCxnSpPr>
            <p:spPr>
              <a:xfrm>
                <a:off x="4818" y="2403"/>
                <a:ext cx="42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16"/>
              <p:cNvCxnSpPr/>
              <p:nvPr/>
            </p:nvCxnSpPr>
            <p:spPr>
              <a:xfrm>
                <a:off x="4818" y="2403"/>
                <a:ext cx="33" cy="1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16"/>
              <p:cNvCxnSpPr/>
              <p:nvPr/>
            </p:nvCxnSpPr>
            <p:spPr>
              <a:xfrm>
                <a:off x="4815" y="2403"/>
                <a:ext cx="21" cy="1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16"/>
              <p:cNvCxnSpPr/>
              <p:nvPr/>
            </p:nvCxnSpPr>
            <p:spPr>
              <a:xfrm flipH="1">
                <a:off x="4806" y="2406"/>
                <a:ext cx="12" cy="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6"/>
              <p:cNvCxnSpPr/>
              <p:nvPr/>
            </p:nvCxnSpPr>
            <p:spPr>
              <a:xfrm flipH="1">
                <a:off x="4779" y="2406"/>
                <a:ext cx="39" cy="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6"/>
              <p:cNvCxnSpPr/>
              <p:nvPr/>
            </p:nvCxnSpPr>
            <p:spPr>
              <a:xfrm rot="10800000">
                <a:off x="4770" y="2370"/>
                <a:ext cx="48" cy="3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6"/>
              <p:cNvCxnSpPr/>
              <p:nvPr/>
            </p:nvCxnSpPr>
            <p:spPr>
              <a:xfrm rot="10800000">
                <a:off x="4770" y="2298"/>
                <a:ext cx="48" cy="1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6"/>
              <p:cNvCxnSpPr/>
              <p:nvPr/>
            </p:nvCxnSpPr>
            <p:spPr>
              <a:xfrm rot="10800000">
                <a:off x="4785" y="2277"/>
                <a:ext cx="33" cy="1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05" name="Google Shape;805;p16"/>
            <p:cNvSpPr/>
            <p:nvPr/>
          </p:nvSpPr>
          <p:spPr>
            <a:xfrm rot="-3489584">
              <a:off x="1055" y="2867"/>
              <a:ext cx="1051" cy="402"/>
            </a:xfrm>
            <a:custGeom>
              <a:avLst/>
              <a:gdLst/>
              <a:ahLst/>
              <a:cxnLst/>
              <a:rect l="l" t="t" r="r" b="b"/>
              <a:pathLst>
                <a:path w="31487" h="21600" fill="none" extrusionOk="0">
                  <a:moveTo>
                    <a:pt x="-1" y="7282"/>
                  </a:moveTo>
                  <a:cubicBezTo>
                    <a:pt x="4099" y="2651"/>
                    <a:pt x="9987" y="-1"/>
                    <a:pt x="16173" y="0"/>
                  </a:cubicBezTo>
                  <a:cubicBezTo>
                    <a:pt x="21921" y="0"/>
                    <a:pt x="27432" y="2291"/>
                    <a:pt x="31486" y="6367"/>
                  </a:cubicBezTo>
                </a:path>
                <a:path w="31487" h="21600" extrusionOk="0">
                  <a:moveTo>
                    <a:pt x="-1" y="7282"/>
                  </a:moveTo>
                  <a:cubicBezTo>
                    <a:pt x="4099" y="2651"/>
                    <a:pt x="9987" y="-1"/>
                    <a:pt x="16173" y="0"/>
                  </a:cubicBezTo>
                  <a:cubicBezTo>
                    <a:pt x="21921" y="0"/>
                    <a:pt x="27432" y="2291"/>
                    <a:pt x="31486" y="6367"/>
                  </a:cubicBezTo>
                  <a:lnTo>
                    <a:pt x="16173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6" name="Google Shape;806;p16"/>
          <p:cNvSpPr/>
          <p:nvPr/>
        </p:nvSpPr>
        <p:spPr>
          <a:xfrm>
            <a:off x="3255963" y="5592763"/>
            <a:ext cx="2371114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(D3D: </a:t>
            </a: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matrix)</a:t>
            </a:r>
            <a:endParaRPr/>
          </a:p>
        </p:txBody>
      </p:sp>
      <p:sp>
        <p:nvSpPr>
          <p:cNvPr id="807" name="Google Shape;807;p16"/>
          <p:cNvSpPr/>
          <p:nvPr/>
        </p:nvSpPr>
        <p:spPr>
          <a:xfrm>
            <a:off x="5070976" y="4712392"/>
            <a:ext cx="206720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(D3D: </a:t>
            </a: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matrix)</a:t>
            </a:r>
            <a:endParaRPr/>
          </a:p>
        </p:txBody>
      </p:sp>
      <p:sp>
        <p:nvSpPr>
          <p:cNvPr id="808" name="Google Shape;808;p16"/>
          <p:cNvSpPr/>
          <p:nvPr/>
        </p:nvSpPr>
        <p:spPr>
          <a:xfrm>
            <a:off x="6800751" y="3601328"/>
            <a:ext cx="238769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(D3D: </a:t>
            </a: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matrix)</a:t>
            </a:r>
            <a:endParaRPr/>
          </a:p>
        </p:txBody>
      </p:sp>
      <p:sp>
        <p:nvSpPr>
          <p:cNvPr id="809" name="Google Shape;8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Coordinates Overview</a:t>
            </a:r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body" idx="1"/>
          </p:nvPr>
        </p:nvSpPr>
        <p:spPr>
          <a:xfrm>
            <a:off x="346775" y="1303366"/>
            <a:ext cx="86868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dirty="0"/>
              <a:t>Model Coordinates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dirty="0"/>
              <a:t>Hard coded into code, or loaded from a model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dirty="0"/>
              <a:t>Typically centred on origin (0,0,0)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dirty="0" err="1"/>
              <a:t>eg</a:t>
            </a:r>
            <a:r>
              <a:rPr lang="en-GB" dirty="0"/>
              <a:t> Triangle: (0,1,0), (1,0,0),(-1,0,0)</a:t>
            </a:r>
            <a:br>
              <a:rPr lang="en-GB" dirty="0"/>
            </a:b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dirty="0"/>
              <a:t>World Coordinates 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dirty="0"/>
              <a:t>The world: where the model is in the world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dirty="0" err="1"/>
              <a:t>eg.</a:t>
            </a:r>
            <a:r>
              <a:rPr lang="en-GB" dirty="0"/>
              <a:t> Triangle might be moved to (0,0,100)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dirty="0"/>
              <a:t>Model is moved from model to world using </a:t>
            </a:r>
            <a:r>
              <a:rPr lang="en-GB" b="1" dirty="0"/>
              <a:t>World Matrix </a:t>
            </a:r>
            <a:r>
              <a:rPr lang="en-GB" dirty="0"/>
              <a:t>(can be called model matrix)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154940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8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Coordinates Overview</a:t>
            </a:r>
            <a:endParaRPr/>
          </a:p>
        </p:txBody>
      </p:sp>
      <p:sp>
        <p:nvSpPr>
          <p:cNvPr id="831" name="Google Shape;831;p18"/>
          <p:cNvSpPr txBox="1">
            <a:spLocks noGrp="1"/>
          </p:cNvSpPr>
          <p:nvPr>
            <p:ph type="body" idx="1"/>
          </p:nvPr>
        </p:nvSpPr>
        <p:spPr>
          <a:xfrm>
            <a:off x="346775" y="1303366"/>
            <a:ext cx="86868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dirty="0"/>
              <a:t>Viewing Coordinates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dirty="0"/>
              <a:t>Where the viewer/camera is located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dirty="0"/>
              <a:t>Position, rotation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b="1" dirty="0"/>
              <a:t>View Matrix</a:t>
            </a:r>
            <a:br>
              <a:rPr lang="en-GB" dirty="0"/>
            </a:b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dirty="0"/>
              <a:t>2D Coordinates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dirty="0"/>
              <a:t>Where the 3D scene is on the 2D device (monitor)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dirty="0"/>
              <a:t>Might not be visible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 b="1" dirty="0"/>
              <a:t> Projection Matrix </a:t>
            </a:r>
            <a:r>
              <a:rPr lang="en-GB" dirty="0"/>
              <a:t>converts from 3D to 2D</a:t>
            </a:r>
            <a:endParaRPr dirty="0"/>
          </a:p>
          <a:p>
            <a:pPr marL="342900" marR="0" lvl="0" indent="-154940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9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Modelling Coordinates</a:t>
            </a:r>
            <a:endParaRPr/>
          </a:p>
        </p:txBody>
      </p:sp>
      <p:sp>
        <p:nvSpPr>
          <p:cNvPr id="842" name="Google Shape;842;p19"/>
          <p:cNvSpPr txBox="1">
            <a:spLocks noGrp="1"/>
          </p:cNvSpPr>
          <p:nvPr>
            <p:ph type="body" idx="1"/>
          </p:nvPr>
        </p:nvSpPr>
        <p:spPr>
          <a:xfrm>
            <a:off x="346779" y="1303338"/>
            <a:ext cx="8686800" cy="21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GB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3D modelling coordinate system provides a frame for:</a:t>
            </a:r>
            <a:endParaRPr/>
          </a:p>
          <a:p>
            <a:pPr marL="742950" marR="0" lvl="1" indent="-285750" algn="l" rtl="0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GB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of object shape</a:t>
            </a:r>
            <a:endParaRPr/>
          </a:p>
          <a:p>
            <a:pPr marL="742950" marR="0" lvl="1" indent="-285750" algn="l" rtl="0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GB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</a:t>
            </a:r>
            <a:r>
              <a:rPr lang="en-GB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GB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orientation</a:t>
            </a:r>
            <a:r>
              <a:rPr lang="en-GB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GB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objects</a:t>
            </a:r>
            <a:r>
              <a:rPr lang="en-GB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(rotation and scaling)</a:t>
            </a:r>
            <a:endParaRPr/>
          </a:p>
          <a:p>
            <a:pPr marL="342900" marR="0" lvl="0" indent="-154940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3" name="Google Shape;843;p19"/>
          <p:cNvGrpSpPr/>
          <p:nvPr/>
        </p:nvGrpSpPr>
        <p:grpSpPr>
          <a:xfrm>
            <a:off x="4727913" y="3676830"/>
            <a:ext cx="3959071" cy="2807657"/>
            <a:chOff x="428" y="2760"/>
            <a:chExt cx="1318" cy="953"/>
          </a:xfrm>
        </p:grpSpPr>
        <p:pic>
          <p:nvPicPr>
            <p:cNvPr id="844" name="Google Shape;844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" y="2760"/>
              <a:ext cx="1318" cy="9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5" name="Google Shape;845;p19"/>
            <p:cNvGrpSpPr/>
            <p:nvPr/>
          </p:nvGrpSpPr>
          <p:grpSpPr>
            <a:xfrm>
              <a:off x="470" y="2820"/>
              <a:ext cx="1147" cy="690"/>
              <a:chOff x="2383" y="3145"/>
              <a:chExt cx="1801" cy="1082"/>
            </a:xfrm>
          </p:grpSpPr>
          <p:grpSp>
            <p:nvGrpSpPr>
              <p:cNvPr id="846" name="Google Shape;846;p19"/>
              <p:cNvGrpSpPr/>
              <p:nvPr/>
            </p:nvGrpSpPr>
            <p:grpSpPr>
              <a:xfrm>
                <a:off x="2383" y="3145"/>
                <a:ext cx="1801" cy="924"/>
                <a:chOff x="1184" y="2828"/>
                <a:chExt cx="965" cy="488"/>
              </a:xfrm>
            </p:grpSpPr>
            <p:sp>
              <p:nvSpPr>
                <p:cNvPr id="847" name="Google Shape;847;p19"/>
                <p:cNvSpPr txBox="1"/>
                <p:nvPr/>
              </p:nvSpPr>
              <p:spPr>
                <a:xfrm>
                  <a:off x="1849" y="3168"/>
                  <a:ext cx="300" cy="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000" i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r>
                    <a:rPr lang="en-GB" sz="2000" i="1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19"/>
                <p:cNvSpPr txBox="1"/>
                <p:nvPr/>
              </p:nvSpPr>
              <p:spPr>
                <a:xfrm>
                  <a:off x="1184" y="3316"/>
                  <a:ext cx="300" cy="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000" i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z</a:t>
                  </a:r>
                  <a:r>
                    <a:rPr lang="en-GB" sz="2000" i="1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19"/>
                <p:cNvSpPr txBox="1"/>
                <p:nvPr/>
              </p:nvSpPr>
              <p:spPr>
                <a:xfrm>
                  <a:off x="1575" y="2828"/>
                  <a:ext cx="300" cy="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000" i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GB" sz="2000" i="1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0" name="Google Shape;850;p19"/>
              <p:cNvGrpSpPr/>
              <p:nvPr/>
            </p:nvGrpSpPr>
            <p:grpSpPr>
              <a:xfrm>
                <a:off x="2582" y="3230"/>
                <a:ext cx="1404" cy="997"/>
                <a:chOff x="2582" y="3230"/>
                <a:chExt cx="1404" cy="997"/>
              </a:xfrm>
            </p:grpSpPr>
            <p:cxnSp>
              <p:nvCxnSpPr>
                <p:cNvPr id="851" name="Google Shape;851;p19"/>
                <p:cNvCxnSpPr/>
                <p:nvPr/>
              </p:nvCxnSpPr>
              <p:spPr>
                <a:xfrm rot="10800000">
                  <a:off x="2882" y="3742"/>
                  <a:ext cx="0" cy="6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lgDashDot"/>
                  <a:round/>
                  <a:headEnd type="triangle" w="lg" len="lg"/>
                  <a:tailEnd type="none" w="sm" len="sm"/>
                </a:ln>
              </p:spPr>
            </p:cxnSp>
            <p:cxnSp>
              <p:nvCxnSpPr>
                <p:cNvPr id="852" name="Google Shape;852;p19"/>
                <p:cNvCxnSpPr/>
                <p:nvPr/>
              </p:nvCxnSpPr>
              <p:spPr>
                <a:xfrm rot="10800000">
                  <a:off x="3536" y="3380"/>
                  <a:ext cx="0" cy="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lgDashDot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853" name="Google Shape;853;p19"/>
                <p:cNvCxnSpPr/>
                <p:nvPr/>
              </p:nvCxnSpPr>
              <p:spPr>
                <a:xfrm rot="10800000">
                  <a:off x="3085" y="3230"/>
                  <a:ext cx="0" cy="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lgDashDot"/>
                  <a:round/>
                  <a:headEnd type="none" w="med" len="med"/>
                  <a:tailEnd type="triangle" w="lg" len="lg"/>
                </a:ln>
              </p:spPr>
            </p:cxnSp>
          </p:grpSp>
        </p:grpSp>
      </p:grpSp>
      <p:grpSp>
        <p:nvGrpSpPr>
          <p:cNvPr id="854" name="Google Shape;854;p19"/>
          <p:cNvGrpSpPr/>
          <p:nvPr/>
        </p:nvGrpSpPr>
        <p:grpSpPr>
          <a:xfrm>
            <a:off x="523815" y="4124747"/>
            <a:ext cx="3082966" cy="2463186"/>
            <a:chOff x="191" y="1545"/>
            <a:chExt cx="1362" cy="1151"/>
          </a:xfrm>
        </p:grpSpPr>
        <p:pic>
          <p:nvPicPr>
            <p:cNvPr id="855" name="Google Shape;855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6" y="1818"/>
              <a:ext cx="960" cy="4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6" name="Google Shape;856;p19"/>
            <p:cNvGrpSpPr/>
            <p:nvPr/>
          </p:nvGrpSpPr>
          <p:grpSpPr>
            <a:xfrm>
              <a:off x="191" y="1545"/>
              <a:ext cx="1362" cy="1151"/>
              <a:chOff x="191" y="1545"/>
              <a:chExt cx="1362" cy="1151"/>
            </a:xfrm>
          </p:grpSpPr>
          <p:grpSp>
            <p:nvGrpSpPr>
              <p:cNvPr id="857" name="Google Shape;857;p19"/>
              <p:cNvGrpSpPr/>
              <p:nvPr/>
            </p:nvGrpSpPr>
            <p:grpSpPr>
              <a:xfrm>
                <a:off x="191" y="1575"/>
                <a:ext cx="1362" cy="1121"/>
                <a:chOff x="67" y="1891"/>
                <a:chExt cx="1362" cy="1121"/>
              </a:xfrm>
            </p:grpSpPr>
            <p:sp>
              <p:nvSpPr>
                <p:cNvPr id="858" name="Google Shape;858;p19"/>
                <p:cNvSpPr txBox="1"/>
                <p:nvPr/>
              </p:nvSpPr>
              <p:spPr>
                <a:xfrm>
                  <a:off x="1129" y="2450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000" i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r>
                    <a:rPr lang="en-GB" sz="2000" i="1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19"/>
                <p:cNvSpPr txBox="1"/>
                <p:nvPr/>
              </p:nvSpPr>
              <p:spPr>
                <a:xfrm>
                  <a:off x="67" y="2712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000" i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z</a:t>
                  </a:r>
                  <a:r>
                    <a:rPr lang="en-GB" sz="2000" i="1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19"/>
                <p:cNvSpPr txBox="1"/>
                <p:nvPr/>
              </p:nvSpPr>
              <p:spPr>
                <a:xfrm>
                  <a:off x="286" y="1891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000" i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GB" sz="2000" i="1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20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1" name="Google Shape;861;p19"/>
              <p:cNvGrpSpPr/>
              <p:nvPr/>
            </p:nvGrpSpPr>
            <p:grpSpPr>
              <a:xfrm>
                <a:off x="279" y="1545"/>
                <a:ext cx="997" cy="907"/>
                <a:chOff x="279" y="1545"/>
                <a:chExt cx="997" cy="907"/>
              </a:xfrm>
            </p:grpSpPr>
            <p:cxnSp>
              <p:nvCxnSpPr>
                <p:cNvPr id="862" name="Google Shape;862;p19"/>
                <p:cNvCxnSpPr/>
                <p:nvPr/>
              </p:nvCxnSpPr>
              <p:spPr>
                <a:xfrm rot="10800000">
                  <a:off x="429" y="2090"/>
                  <a:ext cx="0" cy="4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lgDashDot"/>
                  <a:round/>
                  <a:headEnd type="triangle" w="lg" len="lg"/>
                  <a:tailEnd type="none" w="sm" len="sm"/>
                </a:ln>
              </p:spPr>
            </p:cxnSp>
            <p:cxnSp>
              <p:nvCxnSpPr>
                <p:cNvPr id="863" name="Google Shape;863;p19"/>
                <p:cNvCxnSpPr/>
                <p:nvPr/>
              </p:nvCxnSpPr>
              <p:spPr>
                <a:xfrm rot="10800000">
                  <a:off x="976" y="1845"/>
                  <a:ext cx="0" cy="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lgDashDot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864" name="Google Shape;864;p19"/>
                <p:cNvCxnSpPr/>
                <p:nvPr/>
              </p:nvCxnSpPr>
              <p:spPr>
                <a:xfrm rot="10800000">
                  <a:off x="676" y="1545"/>
                  <a:ext cx="0" cy="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lgDashDot"/>
                  <a:round/>
                  <a:headEnd type="none" w="med" len="med"/>
                  <a:tailEnd type="triangle" w="lg" len="lg"/>
                </a:ln>
              </p:spPr>
            </p:cxnSp>
          </p:grpSp>
        </p:grpSp>
      </p:grpSp>
      <p:sp>
        <p:nvSpPr>
          <p:cNvPr id="865" name="Google Shape;86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0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5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 Coordinate System</a:t>
            </a:r>
            <a:endParaRPr/>
          </a:p>
        </p:txBody>
      </p:sp>
      <p:sp>
        <p:nvSpPr>
          <p:cNvPr id="875" name="Google Shape;875;p20"/>
          <p:cNvSpPr txBox="1">
            <a:spLocks noGrp="1"/>
          </p:cNvSpPr>
          <p:nvPr>
            <p:ph type="body" idx="1"/>
          </p:nvPr>
        </p:nvSpPr>
        <p:spPr>
          <a:xfrm>
            <a:off x="211025" y="818256"/>
            <a:ext cx="8453438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objects placed in the scene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</a:t>
            </a: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orientation</a:t>
            </a: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GB" sz="3200" b="1" i="0" u="none" strike="noStrike" cap="none">
                <a:solidFill>
                  <a:schemeClr val="dk1"/>
                </a:solidFill>
              </a:rPr>
              <a:t>scene</a:t>
            </a: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objects, camera, and lights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6" name="Google Shape;876;p20"/>
          <p:cNvGrpSpPr/>
          <p:nvPr/>
        </p:nvGrpSpPr>
        <p:grpSpPr>
          <a:xfrm>
            <a:off x="4737100" y="2332639"/>
            <a:ext cx="2165350" cy="794736"/>
            <a:chOff x="132" y="3476"/>
            <a:chExt cx="1364" cy="501"/>
          </a:xfrm>
        </p:grpSpPr>
        <p:sp>
          <p:nvSpPr>
            <p:cNvPr id="877" name="Google Shape;877;p20"/>
            <p:cNvSpPr txBox="1"/>
            <p:nvPr/>
          </p:nvSpPr>
          <p:spPr>
            <a:xfrm>
              <a:off x="132" y="3689"/>
              <a:ext cx="136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Light source</a:t>
              </a:r>
              <a:endParaRPr/>
            </a:p>
          </p:txBody>
        </p:sp>
        <p:grpSp>
          <p:nvGrpSpPr>
            <p:cNvPr id="878" name="Google Shape;878;p20"/>
            <p:cNvGrpSpPr/>
            <p:nvPr/>
          </p:nvGrpSpPr>
          <p:grpSpPr>
            <a:xfrm>
              <a:off x="686" y="3476"/>
              <a:ext cx="255" cy="253"/>
              <a:chOff x="862" y="1821"/>
              <a:chExt cx="1062" cy="1062"/>
            </a:xfrm>
          </p:grpSpPr>
          <p:grpSp>
            <p:nvGrpSpPr>
              <p:cNvPr id="879" name="Google Shape;879;p20"/>
              <p:cNvGrpSpPr/>
              <p:nvPr/>
            </p:nvGrpSpPr>
            <p:grpSpPr>
              <a:xfrm>
                <a:off x="981" y="1992"/>
                <a:ext cx="772" cy="783"/>
                <a:chOff x="997" y="1982"/>
                <a:chExt cx="772" cy="783"/>
              </a:xfrm>
            </p:grpSpPr>
            <p:cxnSp>
              <p:nvCxnSpPr>
                <p:cNvPr id="880" name="Google Shape;880;p20"/>
                <p:cNvCxnSpPr/>
                <p:nvPr/>
              </p:nvCxnSpPr>
              <p:spPr>
                <a:xfrm rot="7526440" flipH="1">
                  <a:off x="1159" y="1919"/>
                  <a:ext cx="68" cy="43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9933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881" name="Google Shape;881;p20"/>
                <p:cNvCxnSpPr/>
                <p:nvPr/>
              </p:nvCxnSpPr>
              <p:spPr>
                <a:xfrm rot="-2126440">
                  <a:off x="1582" y="2353"/>
                  <a:ext cx="68" cy="43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9933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grpSp>
            <p:nvGrpSpPr>
              <p:cNvPr id="882" name="Google Shape;882;p20"/>
              <p:cNvGrpSpPr/>
              <p:nvPr/>
            </p:nvGrpSpPr>
            <p:grpSpPr>
              <a:xfrm>
                <a:off x="1033" y="1991"/>
                <a:ext cx="790" cy="773"/>
                <a:chOff x="1033" y="1991"/>
                <a:chExt cx="790" cy="773"/>
              </a:xfrm>
            </p:grpSpPr>
            <p:cxnSp>
              <p:nvCxnSpPr>
                <p:cNvPr id="883" name="Google Shape;883;p20"/>
                <p:cNvCxnSpPr/>
                <p:nvPr/>
              </p:nvCxnSpPr>
              <p:spPr>
                <a:xfrm rot="2126440" flipH="1">
                  <a:off x="1152" y="2352"/>
                  <a:ext cx="68" cy="43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9933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884" name="Google Shape;884;p20"/>
                <p:cNvCxnSpPr/>
                <p:nvPr/>
              </p:nvCxnSpPr>
              <p:spPr>
                <a:xfrm rot="-7526440">
                  <a:off x="1593" y="1928"/>
                  <a:ext cx="68" cy="43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9933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grpSp>
            <p:nvGrpSpPr>
              <p:cNvPr id="885" name="Google Shape;885;p20"/>
              <p:cNvGrpSpPr/>
              <p:nvPr/>
            </p:nvGrpSpPr>
            <p:grpSpPr>
              <a:xfrm>
                <a:off x="862" y="2281"/>
                <a:ext cx="1062" cy="143"/>
                <a:chOff x="862" y="2314"/>
                <a:chExt cx="1062" cy="143"/>
              </a:xfrm>
            </p:grpSpPr>
            <p:cxnSp>
              <p:nvCxnSpPr>
                <p:cNvPr id="886" name="Google Shape;886;p20"/>
                <p:cNvCxnSpPr/>
                <p:nvPr/>
              </p:nvCxnSpPr>
              <p:spPr>
                <a:xfrm rot="4792221" flipH="1">
                  <a:off x="1047" y="2169"/>
                  <a:ext cx="68" cy="43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9933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887" name="Google Shape;887;p20"/>
                <p:cNvCxnSpPr/>
                <p:nvPr/>
              </p:nvCxnSpPr>
              <p:spPr>
                <a:xfrm rot="-4792221">
                  <a:off x="1671" y="2169"/>
                  <a:ext cx="68" cy="43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9933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888" name="Google Shape;888;p20"/>
              <p:cNvSpPr/>
              <p:nvPr/>
            </p:nvSpPr>
            <p:spPr>
              <a:xfrm>
                <a:off x="1344" y="2304"/>
                <a:ext cx="96" cy="96"/>
              </a:xfrm>
              <a:prstGeom prst="ellipse">
                <a:avLst/>
              </a:prstGeom>
              <a:solidFill>
                <a:srgbClr val="FF9933"/>
              </a:solidFill>
              <a:ln w="9525" cap="flat" cmpd="sng">
                <a:solidFill>
                  <a:srgbClr val="FF99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89" name="Google Shape;889;p20"/>
              <p:cNvGrpSpPr/>
              <p:nvPr/>
            </p:nvGrpSpPr>
            <p:grpSpPr>
              <a:xfrm>
                <a:off x="1321" y="1821"/>
                <a:ext cx="143" cy="1062"/>
                <a:chOff x="1354" y="1821"/>
                <a:chExt cx="143" cy="1062"/>
              </a:xfrm>
            </p:grpSpPr>
            <p:cxnSp>
              <p:nvCxnSpPr>
                <p:cNvPr id="890" name="Google Shape;890;p20"/>
                <p:cNvCxnSpPr/>
                <p:nvPr/>
              </p:nvCxnSpPr>
              <p:spPr>
                <a:xfrm rot="-607779" flipH="1">
                  <a:off x="1392" y="2448"/>
                  <a:ext cx="68" cy="43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9933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891" name="Google Shape;891;p20"/>
                <p:cNvCxnSpPr/>
                <p:nvPr/>
              </p:nvCxnSpPr>
              <p:spPr>
                <a:xfrm rot="-10192221">
                  <a:off x="1392" y="1824"/>
                  <a:ext cx="68" cy="43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9933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</p:grpSp>
      </p:grpSp>
      <p:grpSp>
        <p:nvGrpSpPr>
          <p:cNvPr id="892" name="Google Shape;892;p20"/>
          <p:cNvGrpSpPr/>
          <p:nvPr/>
        </p:nvGrpSpPr>
        <p:grpSpPr>
          <a:xfrm>
            <a:off x="2674538" y="2332620"/>
            <a:ext cx="4707337" cy="4169779"/>
            <a:chOff x="1214" y="1528"/>
            <a:chExt cx="2965" cy="2792"/>
          </a:xfrm>
        </p:grpSpPr>
        <p:grpSp>
          <p:nvGrpSpPr>
            <p:cNvPr id="893" name="Google Shape;893;p20"/>
            <p:cNvGrpSpPr/>
            <p:nvPr/>
          </p:nvGrpSpPr>
          <p:grpSpPr>
            <a:xfrm>
              <a:off x="1220" y="2618"/>
              <a:ext cx="2959" cy="1702"/>
              <a:chOff x="1220" y="2618"/>
              <a:chExt cx="2959" cy="1702"/>
            </a:xfrm>
          </p:grpSpPr>
          <p:pic>
            <p:nvPicPr>
              <p:cNvPr id="894" name="Google Shape;894;p2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21" y="2618"/>
                <a:ext cx="2758" cy="17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5" name="Google Shape;895;p2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220" y="2703"/>
                <a:ext cx="1144" cy="5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96" name="Google Shape;896;p20"/>
            <p:cNvGrpSpPr/>
            <p:nvPr/>
          </p:nvGrpSpPr>
          <p:grpSpPr>
            <a:xfrm>
              <a:off x="1214" y="1528"/>
              <a:ext cx="2943" cy="2376"/>
              <a:chOff x="1214" y="1528"/>
              <a:chExt cx="2943" cy="2376"/>
            </a:xfrm>
          </p:grpSpPr>
          <p:grpSp>
            <p:nvGrpSpPr>
              <p:cNvPr id="897" name="Google Shape;897;p20"/>
              <p:cNvGrpSpPr/>
              <p:nvPr/>
            </p:nvGrpSpPr>
            <p:grpSpPr>
              <a:xfrm>
                <a:off x="1214" y="1576"/>
                <a:ext cx="2915" cy="2264"/>
                <a:chOff x="859" y="1584"/>
                <a:chExt cx="2915" cy="2264"/>
              </a:xfrm>
            </p:grpSpPr>
            <p:cxnSp>
              <p:nvCxnSpPr>
                <p:cNvPr id="898" name="Google Shape;898;p20"/>
                <p:cNvCxnSpPr/>
                <p:nvPr/>
              </p:nvCxnSpPr>
              <p:spPr>
                <a:xfrm rot="10800000">
                  <a:off x="1920" y="1584"/>
                  <a:ext cx="0" cy="144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899" name="Google Shape;899;p20"/>
                <p:cNvCxnSpPr/>
                <p:nvPr/>
              </p:nvCxnSpPr>
              <p:spPr>
                <a:xfrm rot="3127501" flipH="1">
                  <a:off x="1389" y="2763"/>
                  <a:ext cx="1" cy="134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900" name="Google Shape;900;p20"/>
                <p:cNvCxnSpPr/>
                <p:nvPr/>
              </p:nvCxnSpPr>
              <p:spPr>
                <a:xfrm rot="10800000">
                  <a:off x="2847" y="2097"/>
                  <a:ext cx="0" cy="185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  <p:sp>
            <p:nvSpPr>
              <p:cNvPr id="901" name="Google Shape;901;p20"/>
              <p:cNvSpPr txBox="1"/>
              <p:nvPr/>
            </p:nvSpPr>
            <p:spPr>
              <a:xfrm>
                <a:off x="3832" y="3040"/>
                <a:ext cx="32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GB" sz="24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0"/>
              <p:cNvSpPr txBox="1"/>
              <p:nvPr/>
            </p:nvSpPr>
            <p:spPr>
              <a:xfrm>
                <a:off x="1397" y="3616"/>
                <a:ext cx="32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r>
                  <a:rPr lang="en-GB" sz="24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0"/>
              <p:cNvSpPr txBox="1"/>
              <p:nvPr/>
            </p:nvSpPr>
            <p:spPr>
              <a:xfrm>
                <a:off x="1951" y="1528"/>
                <a:ext cx="32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GB" sz="24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4" name="Google Shape;904;p20"/>
          <p:cNvGrpSpPr/>
          <p:nvPr/>
        </p:nvGrpSpPr>
        <p:grpSpPr>
          <a:xfrm rot="-1057975">
            <a:off x="6715883" y="2420684"/>
            <a:ext cx="2439987" cy="1818276"/>
            <a:chOff x="4223" y="1701"/>
            <a:chExt cx="1537" cy="1145"/>
          </a:xfrm>
        </p:grpSpPr>
        <p:sp>
          <p:nvSpPr>
            <p:cNvPr id="905" name="Google Shape;905;p20"/>
            <p:cNvSpPr txBox="1"/>
            <p:nvPr/>
          </p:nvSpPr>
          <p:spPr>
            <a:xfrm>
              <a:off x="4960" y="2091"/>
              <a:ext cx="80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Camera</a:t>
              </a:r>
              <a:endParaRPr/>
            </a:p>
          </p:txBody>
        </p:sp>
        <p:grpSp>
          <p:nvGrpSpPr>
            <p:cNvPr id="906" name="Google Shape;906;p20"/>
            <p:cNvGrpSpPr/>
            <p:nvPr/>
          </p:nvGrpSpPr>
          <p:grpSpPr>
            <a:xfrm>
              <a:off x="4223" y="1701"/>
              <a:ext cx="1332" cy="1145"/>
              <a:chOff x="4223" y="1701"/>
              <a:chExt cx="1332" cy="1145"/>
            </a:xfrm>
          </p:grpSpPr>
          <p:grpSp>
            <p:nvGrpSpPr>
              <p:cNvPr id="907" name="Google Shape;907;p20"/>
              <p:cNvGrpSpPr/>
              <p:nvPr/>
            </p:nvGrpSpPr>
            <p:grpSpPr>
              <a:xfrm rot="-849033">
                <a:off x="4667" y="2129"/>
                <a:ext cx="352" cy="589"/>
                <a:chOff x="2735" y="2203"/>
                <a:chExt cx="352" cy="589"/>
              </a:xfrm>
            </p:grpSpPr>
            <p:sp>
              <p:nvSpPr>
                <p:cNvPr id="908" name="Google Shape;908;p20"/>
                <p:cNvSpPr/>
                <p:nvPr/>
              </p:nvSpPr>
              <p:spPr>
                <a:xfrm rot="-5400000">
                  <a:off x="2640" y="2345"/>
                  <a:ext cx="589" cy="306"/>
                </a:xfrm>
                <a:prstGeom prst="cube">
                  <a:avLst>
                    <a:gd name="adj" fmla="val 67972"/>
                  </a:avLst>
                </a:prstGeom>
                <a:solidFill>
                  <a:schemeClr val="accent2"/>
                </a:solidFill>
                <a:ln w="9525" cap="flat" cmpd="sng">
                  <a:solidFill>
                    <a:schemeClr val="l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0"/>
                <p:cNvSpPr/>
                <p:nvPr/>
              </p:nvSpPr>
              <p:spPr>
                <a:xfrm rot="-5400000">
                  <a:off x="2737" y="2396"/>
                  <a:ext cx="195" cy="198"/>
                </a:xfrm>
                <a:prstGeom prst="can">
                  <a:avLst>
                    <a:gd name="adj" fmla="val 50769"/>
                  </a:avLst>
                </a:prstGeom>
                <a:solidFill>
                  <a:schemeClr val="accen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10" name="Google Shape;910;p20"/>
              <p:cNvGrpSpPr/>
              <p:nvPr/>
            </p:nvGrpSpPr>
            <p:grpSpPr>
              <a:xfrm rot="1171140">
                <a:off x="4539" y="1926"/>
                <a:ext cx="910" cy="791"/>
                <a:chOff x="3245" y="1673"/>
                <a:chExt cx="910" cy="791"/>
              </a:xfrm>
            </p:grpSpPr>
            <p:cxnSp>
              <p:nvCxnSpPr>
                <p:cNvPr id="911" name="Google Shape;911;p20"/>
                <p:cNvCxnSpPr/>
                <p:nvPr/>
              </p:nvCxnSpPr>
              <p:spPr>
                <a:xfrm rot="8958017" flipH="1">
                  <a:off x="3438" y="1632"/>
                  <a:ext cx="1" cy="59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912" name="Google Shape;912;p20"/>
                <p:cNvCxnSpPr/>
                <p:nvPr/>
              </p:nvCxnSpPr>
              <p:spPr>
                <a:xfrm>
                  <a:off x="3421" y="2105"/>
                  <a:ext cx="0" cy="44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913" name="Google Shape;913;p20"/>
                <p:cNvCxnSpPr/>
                <p:nvPr/>
              </p:nvCxnSpPr>
              <p:spPr>
                <a:xfrm rot="-3903747" flipH="1">
                  <a:off x="3876" y="2022"/>
                  <a:ext cx="1" cy="61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</p:cxnSp>
          </p:grpSp>
          <p:sp>
            <p:nvSpPr>
              <p:cNvPr id="914" name="Google Shape;914;p20"/>
              <p:cNvSpPr/>
              <p:nvPr/>
            </p:nvSpPr>
            <p:spPr>
              <a:xfrm>
                <a:off x="4821" y="1701"/>
                <a:ext cx="27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GB" sz="24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/>
              </a:p>
            </p:txBody>
          </p:sp>
          <p:sp>
            <p:nvSpPr>
              <p:cNvPr id="915" name="Google Shape;915;p20"/>
              <p:cNvSpPr/>
              <p:nvPr/>
            </p:nvSpPr>
            <p:spPr>
              <a:xfrm>
                <a:off x="4223" y="2236"/>
                <a:ext cx="27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r>
                  <a:rPr lang="en-GB" sz="24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/>
              </a:p>
            </p:txBody>
          </p:sp>
          <p:sp>
            <p:nvSpPr>
              <p:cNvPr id="916" name="Google Shape;916;p20"/>
              <p:cNvSpPr/>
              <p:nvPr/>
            </p:nvSpPr>
            <p:spPr>
              <a:xfrm>
                <a:off x="5204" y="2509"/>
                <a:ext cx="27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i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GB" sz="2400" i="1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/>
              </a:p>
            </p:txBody>
          </p:sp>
        </p:grpSp>
      </p:grpSp>
      <p:sp>
        <p:nvSpPr>
          <p:cNvPr id="917" name="Google Shape;91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1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Viewing Transformation</a:t>
            </a:r>
            <a:endParaRPr/>
          </a:p>
        </p:txBody>
      </p:sp>
      <p:sp>
        <p:nvSpPr>
          <p:cNvPr id="927" name="Google Shape;927;p21"/>
          <p:cNvSpPr txBox="1">
            <a:spLocks noGrp="1"/>
          </p:cNvSpPr>
          <p:nvPr>
            <p:ph type="body" idx="1"/>
          </p:nvPr>
        </p:nvSpPr>
        <p:spPr>
          <a:xfrm>
            <a:off x="211025" y="818246"/>
            <a:ext cx="8453400" cy="5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This is an important concept to grasp: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The camera (viewer) has a position and orientation in the scene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The Viewing transformation moves the world to </a:t>
            </a:r>
            <a:r>
              <a:rPr lang="en-GB" b="1"/>
              <a:t>view space</a:t>
            </a:r>
            <a:endParaRPr b="1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In view space the camera is at the origin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/>
              <a:t>The </a:t>
            </a:r>
            <a:r>
              <a:rPr lang="en-GB" b="1"/>
              <a:t>View Matrix</a:t>
            </a:r>
            <a:r>
              <a:rPr lang="en-GB"/>
              <a:t> re-orients the world (at that part in the transformation pipeline) relative to the camera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1577</Words>
  <Application>Microsoft Office PowerPoint</Application>
  <PresentationFormat>On-screen Show (4:3)</PresentationFormat>
  <Paragraphs>343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Comic Sans MS</vt:lpstr>
      <vt:lpstr>Times New Roman</vt:lpstr>
      <vt:lpstr>Office Theme</vt:lpstr>
      <vt:lpstr>3D Graphics Recap and DirectX Introduction</vt:lpstr>
      <vt:lpstr>Introduction</vt:lpstr>
      <vt:lpstr>Introduction</vt:lpstr>
      <vt:lpstr>Transformation Pipeline</vt:lpstr>
      <vt:lpstr>Coordinates Overview</vt:lpstr>
      <vt:lpstr>Coordinates Overview</vt:lpstr>
      <vt:lpstr>3D Modelling Coordinates</vt:lpstr>
      <vt:lpstr>World Coordinate System</vt:lpstr>
      <vt:lpstr>Viewing Transformation</vt:lpstr>
      <vt:lpstr>Viewing Transformation</vt:lpstr>
      <vt:lpstr>Viewing Transformation</vt:lpstr>
      <vt:lpstr>Projection Transformation</vt:lpstr>
      <vt:lpstr>The Virtual Camera</vt:lpstr>
      <vt:lpstr>Perspective &amp; Parallel Projection</vt:lpstr>
      <vt:lpstr>Transformation Pipeline</vt:lpstr>
      <vt:lpstr>Introduction to DirectX</vt:lpstr>
      <vt:lpstr>DirectX vs OpenGL</vt:lpstr>
      <vt:lpstr>DirectX vs OpenGL</vt:lpstr>
      <vt:lpstr>DirectX vs OpenGL</vt:lpstr>
      <vt:lpstr>History of DirectX</vt:lpstr>
      <vt:lpstr>DirectX Versions</vt:lpstr>
      <vt:lpstr>DirectX 11</vt:lpstr>
      <vt:lpstr>Fixed vs. Programmable Pipelines</vt:lpstr>
      <vt:lpstr>Fixed vs. Programmable Pipelines</vt:lpstr>
      <vt:lpstr>Programmable Pipeline</vt:lpstr>
      <vt:lpstr>Programmable Pipeline</vt:lpstr>
      <vt:lpstr>Direct3D 11 Pipeline</vt:lpstr>
      <vt:lpstr>Direct3D 11 Pipeline</vt:lpstr>
      <vt:lpstr>Direct3D </vt:lpstr>
      <vt:lpstr>Direct3D</vt:lpstr>
      <vt:lpstr>Hardware Abstraction Layer (HAL)</vt:lpstr>
      <vt:lpstr>Conclusion</vt:lpstr>
      <vt:lpstr>Required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Graphics Recap and DirectX Introduction</dc:title>
  <cp:lastModifiedBy>WHITE David</cp:lastModifiedBy>
  <cp:revision>2</cp:revision>
  <dcterms:modified xsi:type="dcterms:W3CDTF">2018-09-24T14:55:40Z</dcterms:modified>
</cp:coreProperties>
</file>