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44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97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5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1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2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3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2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56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791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91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14B3-4E67-4017-A5AF-87E0EB3FF619}" type="datetimeFigureOut">
              <a:rPr lang="pt-BR" smtClean="0"/>
              <a:t>20/09/2021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B7911-D1FE-4C92-9F65-EC82FB3C9D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66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2518" y="2991162"/>
            <a:ext cx="1145176" cy="374877"/>
          </a:xfrm>
        </p:spPr>
        <p:txBody>
          <a:bodyPr>
            <a:normAutofit fontScale="90000"/>
          </a:bodyPr>
          <a:lstStyle/>
          <a:p>
            <a:r>
              <a:rPr lang="pt-BR" sz="1100" b="1" dirty="0" smtClean="0"/>
              <a:t>Sensor de Proximidade</a:t>
            </a:r>
            <a:endParaRPr lang="pt-BR" sz="11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022" y="1780938"/>
            <a:ext cx="1384663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5" y="3619953"/>
            <a:ext cx="978100" cy="978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5" y="1996294"/>
            <a:ext cx="970701" cy="97070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51873" y="4617220"/>
            <a:ext cx="822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latin typeface="+mj-lt"/>
              </a:rPr>
              <a:t>Sensor de Iluminação</a:t>
            </a:r>
            <a:endParaRPr lang="pt-BR" sz="1100" b="1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6686" y="1353425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Aparelhos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700224" y="3501496"/>
            <a:ext cx="1143818" cy="155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96686" y="1892903"/>
            <a:ext cx="114766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3642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58" y="3394380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95666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91" y="3116142"/>
            <a:ext cx="1187139" cy="1187139"/>
          </a:xfrm>
          <a:prstGeom prst="rect">
            <a:avLst/>
          </a:prstGeom>
        </p:spPr>
      </p:pic>
      <p:cxnSp>
        <p:nvCxnSpPr>
          <p:cNvPr id="27" name="Conector em Curva 26"/>
          <p:cNvCxnSpPr/>
          <p:nvPr/>
        </p:nvCxnSpPr>
        <p:spPr>
          <a:xfrm flipV="1">
            <a:off x="7965830" y="1892254"/>
            <a:ext cx="1310251" cy="129222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11" y="1327703"/>
            <a:ext cx="903209" cy="903209"/>
          </a:xfrm>
          <a:prstGeom prst="rect">
            <a:avLst/>
          </a:prstGeom>
        </p:spPr>
      </p:pic>
      <p:cxnSp>
        <p:nvCxnSpPr>
          <p:cNvPr id="33" name="Conector em Curva 32"/>
          <p:cNvCxnSpPr/>
          <p:nvPr/>
        </p:nvCxnSpPr>
        <p:spPr>
          <a:xfrm>
            <a:off x="8072845" y="4059558"/>
            <a:ext cx="1420399" cy="1230902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91" y="4658081"/>
            <a:ext cx="938944" cy="938944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363690" y="5781818"/>
            <a:ext cx="2101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As informações são captadas através de sensores </a:t>
            </a:r>
            <a:endParaRPr lang="pt-BR" sz="12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137561" y="3668660"/>
            <a:ext cx="6552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Os sensores são conectados ao roteador que fornece a conexão  com o Wi-Fi</a:t>
            </a:r>
            <a:endParaRPr lang="pt-BR" sz="1200" dirty="0"/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08684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2258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258651" y="4896721"/>
            <a:ext cx="222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As informações obtidas são armazenadas na Nuvem</a:t>
            </a:r>
            <a:endParaRPr lang="pt-BR" sz="1200" dirty="0"/>
          </a:p>
        </p:txBody>
      </p:sp>
      <p:sp>
        <p:nvSpPr>
          <p:cNvPr id="82" name="Retângulo 81"/>
          <p:cNvSpPr/>
          <p:nvPr/>
        </p:nvSpPr>
        <p:spPr>
          <a:xfrm>
            <a:off x="6284773" y="4870592"/>
            <a:ext cx="2227218" cy="5303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7372260" y="4439550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8977595" y="2376737"/>
            <a:ext cx="2421813" cy="7789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CaixaDeTexto 86"/>
          <p:cNvSpPr txBox="1"/>
          <p:nvPr/>
        </p:nvSpPr>
        <p:spPr>
          <a:xfrm>
            <a:off x="8977596" y="2459285"/>
            <a:ext cx="2258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administrador recebe acesso a essas informações  através de uma plataforma Web</a:t>
            </a:r>
            <a:endParaRPr lang="pt-BR" sz="1200" dirty="0"/>
          </a:p>
        </p:txBody>
      </p:sp>
      <p:sp>
        <p:nvSpPr>
          <p:cNvPr id="88" name="Retângulo 87"/>
          <p:cNvSpPr/>
          <p:nvPr/>
        </p:nvSpPr>
        <p:spPr>
          <a:xfrm>
            <a:off x="9276081" y="5781818"/>
            <a:ext cx="2441302" cy="5949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9041203" y="5853204"/>
            <a:ext cx="2834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Demais funcionários recebe acesso simultâneo  </a:t>
            </a:r>
            <a:endParaRPr lang="pt-BR" sz="12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2286000" y="378823"/>
            <a:ext cx="633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 Black" panose="020B0A04020102020204" pitchFamily="34" charset="0"/>
              </a:rPr>
              <a:t>Solução de Negócio - TecShine </a:t>
            </a:r>
            <a:endParaRPr lang="pt-B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2518" y="2991162"/>
            <a:ext cx="1145176" cy="374877"/>
          </a:xfrm>
        </p:spPr>
        <p:txBody>
          <a:bodyPr>
            <a:normAutofit fontScale="90000"/>
          </a:bodyPr>
          <a:lstStyle/>
          <a:p>
            <a:r>
              <a:rPr lang="pt-BR" sz="1100" b="1" dirty="0" smtClean="0"/>
              <a:t>Sensor de Proximidade</a:t>
            </a:r>
            <a:endParaRPr lang="pt-BR" sz="11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96686" y="6858000"/>
            <a:ext cx="4175760" cy="293914"/>
          </a:xfrm>
        </p:spPr>
        <p:txBody>
          <a:bodyPr>
            <a:normAutofit fontScale="70000" lnSpcReduction="20000"/>
          </a:bodyPr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52" y="3427923"/>
            <a:ext cx="563575" cy="56357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71022" y="1780938"/>
            <a:ext cx="1384663" cy="3402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5" y="3619953"/>
            <a:ext cx="978100" cy="978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5" y="1996294"/>
            <a:ext cx="970701" cy="97070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851873" y="4617220"/>
            <a:ext cx="822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smtClean="0">
                <a:latin typeface="+mj-lt"/>
              </a:rPr>
              <a:t>Sensor de Iluminação</a:t>
            </a:r>
            <a:endParaRPr lang="pt-BR" sz="1100" b="1" dirty="0">
              <a:latin typeface="+mj-lt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6686" y="1353425"/>
            <a:ext cx="11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Aparelhos</a:t>
            </a:r>
            <a:endParaRPr lang="pt-BR" b="1" dirty="0"/>
          </a:p>
        </p:txBody>
      </p:sp>
      <p:sp>
        <p:nvSpPr>
          <p:cNvPr id="11" name="Retângulo 10"/>
          <p:cNvSpPr/>
          <p:nvPr/>
        </p:nvSpPr>
        <p:spPr>
          <a:xfrm>
            <a:off x="700224" y="3501496"/>
            <a:ext cx="1143818" cy="1554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696686" y="1892903"/>
            <a:ext cx="1147660" cy="1453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03642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58" y="3394380"/>
            <a:ext cx="609295" cy="609295"/>
          </a:xfrm>
          <a:prstGeom prst="rect">
            <a:avLst/>
          </a:prstGeom>
        </p:spPr>
      </p:pic>
      <p:cxnSp>
        <p:nvCxnSpPr>
          <p:cNvPr id="20" name="Conector de Seta Reta 19"/>
          <p:cNvCxnSpPr/>
          <p:nvPr/>
        </p:nvCxnSpPr>
        <p:spPr>
          <a:xfrm>
            <a:off x="5956663" y="3642675"/>
            <a:ext cx="5355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91" y="3116142"/>
            <a:ext cx="1187139" cy="1187139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068" y="3050961"/>
            <a:ext cx="903209" cy="903209"/>
          </a:xfrm>
          <a:prstGeom prst="rect">
            <a:avLst/>
          </a:prstGeom>
        </p:spPr>
      </p:pic>
      <p:sp>
        <p:nvSpPr>
          <p:cNvPr id="43" name="CaixaDeTexto 42"/>
          <p:cNvSpPr txBox="1"/>
          <p:nvPr/>
        </p:nvSpPr>
        <p:spPr>
          <a:xfrm>
            <a:off x="363690" y="5781818"/>
            <a:ext cx="21014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As informações são captadas através dos sensores LDR e TR C5000</a:t>
            </a:r>
            <a:endParaRPr lang="pt-BR" sz="1200" dirty="0"/>
          </a:p>
        </p:txBody>
      </p:sp>
      <p:cxnSp>
        <p:nvCxnSpPr>
          <p:cNvPr id="48" name="Conector de Seta Reta 47"/>
          <p:cNvCxnSpPr/>
          <p:nvPr/>
        </p:nvCxnSpPr>
        <p:spPr>
          <a:xfrm>
            <a:off x="1281221" y="5290460"/>
            <a:ext cx="0" cy="433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2137561" y="3668660"/>
            <a:ext cx="6552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/>
          <p:cNvSpPr txBox="1"/>
          <p:nvPr/>
        </p:nvSpPr>
        <p:spPr>
          <a:xfrm>
            <a:off x="2943005" y="2141059"/>
            <a:ext cx="2791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Internet de fibra e Roteador de longo alcance recebe as informações </a:t>
            </a:r>
            <a:endParaRPr lang="pt-BR" sz="1200" dirty="0"/>
          </a:p>
        </p:txBody>
      </p:sp>
      <p:sp>
        <p:nvSpPr>
          <p:cNvPr id="62" name="Retângulo 61"/>
          <p:cNvSpPr/>
          <p:nvPr/>
        </p:nvSpPr>
        <p:spPr>
          <a:xfrm>
            <a:off x="2910188" y="2080268"/>
            <a:ext cx="2932314" cy="58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6" name="Conector de Seta Reta 65"/>
          <p:cNvCxnSpPr/>
          <p:nvPr/>
        </p:nvCxnSpPr>
        <p:spPr>
          <a:xfrm flipV="1">
            <a:off x="3308684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/>
          <p:nvPr/>
        </p:nvCxnSpPr>
        <p:spPr>
          <a:xfrm flipV="1">
            <a:off x="5225872" y="2833001"/>
            <a:ext cx="0" cy="412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/>
          <p:cNvSpPr txBox="1"/>
          <p:nvPr/>
        </p:nvSpPr>
        <p:spPr>
          <a:xfrm>
            <a:off x="6350618" y="4883656"/>
            <a:ext cx="22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As informações  são armazenadas no Banco de Dados MySQL Server  </a:t>
            </a:r>
            <a:endParaRPr lang="pt-BR" sz="1200" dirty="0"/>
          </a:p>
        </p:txBody>
      </p:sp>
      <p:sp>
        <p:nvSpPr>
          <p:cNvPr id="82" name="Retângulo 81"/>
          <p:cNvSpPr/>
          <p:nvPr/>
        </p:nvSpPr>
        <p:spPr>
          <a:xfrm>
            <a:off x="6350618" y="4870592"/>
            <a:ext cx="2336182" cy="672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4" name="Conector de Seta Reta 83"/>
          <p:cNvCxnSpPr/>
          <p:nvPr/>
        </p:nvCxnSpPr>
        <p:spPr>
          <a:xfrm>
            <a:off x="7372260" y="4439550"/>
            <a:ext cx="0" cy="305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/>
          <p:cNvSpPr/>
          <p:nvPr/>
        </p:nvSpPr>
        <p:spPr>
          <a:xfrm>
            <a:off x="9263656" y="1033092"/>
            <a:ext cx="1929123" cy="1047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CaixaDeTexto 89"/>
          <p:cNvSpPr txBox="1"/>
          <p:nvPr/>
        </p:nvSpPr>
        <p:spPr>
          <a:xfrm>
            <a:off x="2286000" y="378823"/>
            <a:ext cx="6334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>
                <a:latin typeface="Arial Black" panose="020B0A04020102020204" pitchFamily="34" charset="0"/>
              </a:rPr>
              <a:t>Solução Técnica - TecShine </a:t>
            </a:r>
            <a:endParaRPr lang="pt-BR" sz="3200" dirty="0">
              <a:latin typeface="Arial Black" panose="020B0A04020102020204" pitchFamily="34" charset="0"/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>
            <a:off x="8242663" y="3619953"/>
            <a:ext cx="8882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H="1" flipV="1">
            <a:off x="10177672" y="2259874"/>
            <a:ext cx="1" cy="657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9196251" y="1064605"/>
            <a:ext cx="206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Através da Plataforma desenvolvida em HTML, CSS e JavaScript   o usuário acompanha todas as informações</a:t>
            </a:r>
            <a:endParaRPr lang="pt-BR" sz="12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682015" y="4099443"/>
            <a:ext cx="1384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+mj-lt"/>
              </a:rPr>
              <a:t>ROTEADOR WI-FI 6 GIGABIT AX5400 ARCHER AX73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629764" y="4058433"/>
            <a:ext cx="1491115" cy="656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6347649" y="1946476"/>
            <a:ext cx="162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i="0" dirty="0" smtClean="0">
                <a:solidFill>
                  <a:srgbClr val="202124"/>
                </a:solidFill>
                <a:effectLst/>
              </a:rPr>
              <a:t>Servidor Amazon Web Services (AWS)</a:t>
            </a:r>
            <a:endParaRPr lang="pt-BR" sz="1200" dirty="0"/>
          </a:p>
        </p:txBody>
      </p:sp>
      <p:sp>
        <p:nvSpPr>
          <p:cNvPr id="25" name="Retângulo 24"/>
          <p:cNvSpPr/>
          <p:nvPr/>
        </p:nvSpPr>
        <p:spPr>
          <a:xfrm>
            <a:off x="6311153" y="1946476"/>
            <a:ext cx="1709165" cy="448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7160522" y="2483650"/>
            <a:ext cx="0" cy="56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9275740" y="4924863"/>
            <a:ext cx="22055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Computador com especificações simples para acesso à plataforma</a:t>
            </a:r>
            <a:endParaRPr lang="pt-BR" sz="1200" dirty="0"/>
          </a:p>
        </p:txBody>
      </p:sp>
      <p:cxnSp>
        <p:nvCxnSpPr>
          <p:cNvPr id="38" name="Conector de Seta Reta 37"/>
          <p:cNvCxnSpPr/>
          <p:nvPr/>
        </p:nvCxnSpPr>
        <p:spPr>
          <a:xfrm flipH="1">
            <a:off x="10192441" y="4108025"/>
            <a:ext cx="1" cy="66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0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134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do Office</vt:lpstr>
      <vt:lpstr>Sensor de Proximidade</vt:lpstr>
      <vt:lpstr>Sensor de Proximidade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de Proximidade</dc:title>
  <dc:creator>Aluno</dc:creator>
  <cp:lastModifiedBy>Aluno</cp:lastModifiedBy>
  <cp:revision>9</cp:revision>
  <dcterms:created xsi:type="dcterms:W3CDTF">2021-09-20T14:41:09Z</dcterms:created>
  <dcterms:modified xsi:type="dcterms:W3CDTF">2021-09-20T15:54:37Z</dcterms:modified>
</cp:coreProperties>
</file>