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19" r:id="rId2"/>
    <p:sldId id="292" r:id="rId3"/>
    <p:sldId id="281" r:id="rId4"/>
    <p:sldId id="262" r:id="rId5"/>
    <p:sldId id="297" r:id="rId6"/>
    <p:sldId id="264" r:id="rId7"/>
    <p:sldId id="321" r:id="rId8"/>
    <p:sldId id="322" r:id="rId9"/>
    <p:sldId id="260" r:id="rId10"/>
    <p:sldId id="324" r:id="rId11"/>
    <p:sldId id="323" r:id="rId12"/>
    <p:sldId id="301" r:id="rId13"/>
    <p:sldId id="279" r:id="rId14"/>
  </p:sldIdLst>
  <p:sldSz cx="9144000" cy="5715000" type="screen16x1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guide id="3" pos="5488">
          <p15:clr>
            <a:srgbClr val="A4A3A4"/>
          </p15:clr>
        </p15:guide>
        <p15:guide id="4" pos="2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D1D1"/>
    <a:srgbClr val="C00000"/>
    <a:srgbClr val="D60000"/>
    <a:srgbClr val="FF6600"/>
    <a:srgbClr val="DE0000"/>
    <a:srgbClr val="000000"/>
    <a:srgbClr val="7030A0"/>
    <a:srgbClr val="FF7D7D"/>
    <a:srgbClr val="990033"/>
    <a:srgbClr val="AF27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7" autoAdjust="0"/>
    <p:restoredTop sz="96475" autoAdjust="0"/>
  </p:normalViewPr>
  <p:slideViewPr>
    <p:cSldViewPr showGuides="1">
      <p:cViewPr varScale="1">
        <p:scale>
          <a:sx n="82" d="100"/>
          <a:sy n="82" d="100"/>
        </p:scale>
        <p:origin x="1074" y="90"/>
      </p:cViewPr>
      <p:guideLst>
        <p:guide orient="horz" pos="1800"/>
        <p:guide pos="2880"/>
        <p:guide pos="5488"/>
        <p:guide pos="272"/>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EA3737-223A-4F27-8B29-ED2030295110}" type="datetimeFigureOut">
              <a:rPr lang="zh-CN" altLang="en-US" smtClean="0"/>
              <a:pPr/>
              <a:t>2017/7/15</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FACC50-06F9-46E1-8299-F7BE55AE0FD6}" type="slidenum">
              <a:rPr lang="zh-CN" altLang="en-US" smtClean="0"/>
              <a:pPr/>
              <a:t>‹#›</a:t>
            </a:fld>
            <a:endParaRPr lang="zh-CN" altLang="en-US"/>
          </a:p>
        </p:txBody>
      </p:sp>
    </p:spTree>
    <p:extLst>
      <p:ext uri="{BB962C8B-B14F-4D97-AF65-F5344CB8AC3E}">
        <p14:creationId xmlns:p14="http://schemas.microsoft.com/office/powerpoint/2010/main" val="759406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4_标题幻灯片">
    <p:spTree>
      <p:nvGrpSpPr>
        <p:cNvPr id="1" name=""/>
        <p:cNvGrpSpPr/>
        <p:nvPr/>
      </p:nvGrpSpPr>
      <p:grpSpPr>
        <a:xfrm>
          <a:off x="0" y="0"/>
          <a:ext cx="0" cy="0"/>
          <a:chOff x="0" y="0"/>
          <a:chExt cx="0" cy="0"/>
        </a:xfrm>
      </p:grpSpPr>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3998" cy="4860925"/>
          </a:xfrm>
          <a:prstGeom prst="rect">
            <a:avLst/>
          </a:prstGeom>
        </p:spPr>
      </p:pic>
      <p:sp>
        <p:nvSpPr>
          <p:cNvPr id="4" name="日期占位符 3"/>
          <p:cNvSpPr>
            <a:spLocks noGrp="1"/>
          </p:cNvSpPr>
          <p:nvPr>
            <p:ph type="dt" sz="half" idx="10"/>
          </p:nvPr>
        </p:nvSpPr>
        <p:spPr>
          <a:xfrm>
            <a:off x="457200" y="5296959"/>
            <a:ext cx="2133600" cy="304271"/>
          </a:xfrm>
          <a:prstGeom prst="rect">
            <a:avLst/>
          </a:prstGeom>
        </p:spPr>
        <p:txBody>
          <a:bodyPr/>
          <a:lstStyle/>
          <a:p>
            <a:fld id="{D3EF53BF-BBBF-4283-A340-F848B9C3078A}" type="datetimeFigureOut">
              <a:rPr lang="zh-CN" altLang="en-US" smtClean="0"/>
              <a:pPr/>
              <a:t>2017/7/15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5A1F916-A0C1-401C-91A2-FC5D01BD5005}" type="slidenum">
              <a:rPr lang="zh-CN" altLang="en-US" smtClean="0"/>
              <a:pPr/>
              <a:t>‹#›</a:t>
            </a:fld>
            <a:endParaRPr lang="zh-CN" altLang="en-US"/>
          </a:p>
        </p:txBody>
      </p:sp>
      <p:sp>
        <p:nvSpPr>
          <p:cNvPr id="8" name="任意多边形 7"/>
          <p:cNvSpPr/>
          <p:nvPr userDrawn="1"/>
        </p:nvSpPr>
        <p:spPr>
          <a:xfrm>
            <a:off x="0" y="2857500"/>
            <a:ext cx="9144000" cy="2857500"/>
          </a:xfrm>
          <a:custGeom>
            <a:avLst/>
            <a:gdLst>
              <a:gd name="connsiteX0" fmla="*/ 0 w 9144000"/>
              <a:gd name="connsiteY0" fmla="*/ 0 h 3618943"/>
              <a:gd name="connsiteX1" fmla="*/ 9144000 w 9144000"/>
              <a:gd name="connsiteY1" fmla="*/ 0 h 3618943"/>
              <a:gd name="connsiteX2" fmla="*/ 9144000 w 9144000"/>
              <a:gd name="connsiteY2" fmla="*/ 3618943 h 3618943"/>
              <a:gd name="connsiteX3" fmla="*/ 0 w 9144000"/>
              <a:gd name="connsiteY3" fmla="*/ 3618943 h 3618943"/>
              <a:gd name="connsiteX4" fmla="*/ 0 w 9144000"/>
              <a:gd name="connsiteY4" fmla="*/ 0 h 3618943"/>
              <a:gd name="connsiteX0" fmla="*/ 0 w 9144000"/>
              <a:gd name="connsiteY0" fmla="*/ 0 h 3618943"/>
              <a:gd name="connsiteX1" fmla="*/ 9144000 w 9144000"/>
              <a:gd name="connsiteY1" fmla="*/ 1878227 h 3618943"/>
              <a:gd name="connsiteX2" fmla="*/ 9144000 w 9144000"/>
              <a:gd name="connsiteY2" fmla="*/ 3618943 h 3618943"/>
              <a:gd name="connsiteX3" fmla="*/ 0 w 9144000"/>
              <a:gd name="connsiteY3" fmla="*/ 3618943 h 3618943"/>
              <a:gd name="connsiteX4" fmla="*/ 0 w 9144000"/>
              <a:gd name="connsiteY4" fmla="*/ 0 h 3618943"/>
              <a:gd name="connsiteX0" fmla="*/ 0 w 9144000"/>
              <a:gd name="connsiteY0" fmla="*/ 290119 h 3909062"/>
              <a:gd name="connsiteX1" fmla="*/ 9144000 w 9144000"/>
              <a:gd name="connsiteY1" fmla="*/ 2168346 h 3909062"/>
              <a:gd name="connsiteX2" fmla="*/ 9144000 w 9144000"/>
              <a:gd name="connsiteY2" fmla="*/ 3909062 h 3909062"/>
              <a:gd name="connsiteX3" fmla="*/ 0 w 9144000"/>
              <a:gd name="connsiteY3" fmla="*/ 3909062 h 3909062"/>
              <a:gd name="connsiteX4" fmla="*/ 0 w 9144000"/>
              <a:gd name="connsiteY4" fmla="*/ 290119 h 3909062"/>
              <a:gd name="connsiteX0" fmla="*/ 0 w 9144000"/>
              <a:gd name="connsiteY0" fmla="*/ 290119 h 3909062"/>
              <a:gd name="connsiteX1" fmla="*/ 9144000 w 9144000"/>
              <a:gd name="connsiteY1" fmla="*/ 1253946 h 3909062"/>
              <a:gd name="connsiteX2" fmla="*/ 9144000 w 9144000"/>
              <a:gd name="connsiteY2" fmla="*/ 3909062 h 3909062"/>
              <a:gd name="connsiteX3" fmla="*/ 0 w 9144000"/>
              <a:gd name="connsiteY3" fmla="*/ 3909062 h 3909062"/>
              <a:gd name="connsiteX4" fmla="*/ 0 w 9144000"/>
              <a:gd name="connsiteY4" fmla="*/ 290119 h 3909062"/>
              <a:gd name="connsiteX0" fmla="*/ 0 w 9144000"/>
              <a:gd name="connsiteY0" fmla="*/ 0 h 3618943"/>
              <a:gd name="connsiteX1" fmla="*/ 9144000 w 9144000"/>
              <a:gd name="connsiteY1" fmla="*/ 963827 h 3618943"/>
              <a:gd name="connsiteX2" fmla="*/ 9144000 w 9144000"/>
              <a:gd name="connsiteY2" fmla="*/ 3618943 h 3618943"/>
              <a:gd name="connsiteX3" fmla="*/ 0 w 9144000"/>
              <a:gd name="connsiteY3" fmla="*/ 3618943 h 3618943"/>
              <a:gd name="connsiteX4" fmla="*/ 0 w 9144000"/>
              <a:gd name="connsiteY4" fmla="*/ 0 h 3618943"/>
              <a:gd name="connsiteX0" fmla="*/ 0 w 9144000"/>
              <a:gd name="connsiteY0" fmla="*/ 442519 h 4061462"/>
              <a:gd name="connsiteX1" fmla="*/ 9144000 w 9144000"/>
              <a:gd name="connsiteY1" fmla="*/ 1406346 h 4061462"/>
              <a:gd name="connsiteX2" fmla="*/ 9144000 w 9144000"/>
              <a:gd name="connsiteY2" fmla="*/ 4061462 h 4061462"/>
              <a:gd name="connsiteX3" fmla="*/ 0 w 9144000"/>
              <a:gd name="connsiteY3" fmla="*/ 4061462 h 4061462"/>
              <a:gd name="connsiteX4" fmla="*/ 0 w 9144000"/>
              <a:gd name="connsiteY4" fmla="*/ 442519 h 4061462"/>
              <a:gd name="connsiteX0" fmla="*/ 0 w 9144000"/>
              <a:gd name="connsiteY0" fmla="*/ 442519 h 4061462"/>
              <a:gd name="connsiteX1" fmla="*/ 9144000 w 9144000"/>
              <a:gd name="connsiteY1" fmla="*/ 1406346 h 4061462"/>
              <a:gd name="connsiteX2" fmla="*/ 9144000 w 9144000"/>
              <a:gd name="connsiteY2" fmla="*/ 1940668 h 4061462"/>
              <a:gd name="connsiteX3" fmla="*/ 9144000 w 9144000"/>
              <a:gd name="connsiteY3" fmla="*/ 4061462 h 4061462"/>
              <a:gd name="connsiteX4" fmla="*/ 0 w 9144000"/>
              <a:gd name="connsiteY4" fmla="*/ 4061462 h 4061462"/>
              <a:gd name="connsiteX5" fmla="*/ 0 w 9144000"/>
              <a:gd name="connsiteY5" fmla="*/ 442519 h 4061462"/>
              <a:gd name="connsiteX0" fmla="*/ 0 w 9144000"/>
              <a:gd name="connsiteY0" fmla="*/ 442519 h 4061462"/>
              <a:gd name="connsiteX1" fmla="*/ 9144000 w 9144000"/>
              <a:gd name="connsiteY1" fmla="*/ 2178074 h 4061462"/>
              <a:gd name="connsiteX2" fmla="*/ 9144000 w 9144000"/>
              <a:gd name="connsiteY2" fmla="*/ 1940668 h 4061462"/>
              <a:gd name="connsiteX3" fmla="*/ 9144000 w 9144000"/>
              <a:gd name="connsiteY3" fmla="*/ 4061462 h 4061462"/>
              <a:gd name="connsiteX4" fmla="*/ 0 w 9144000"/>
              <a:gd name="connsiteY4" fmla="*/ 4061462 h 4061462"/>
              <a:gd name="connsiteX5" fmla="*/ 0 w 9144000"/>
              <a:gd name="connsiteY5" fmla="*/ 442519 h 4061462"/>
              <a:gd name="connsiteX0" fmla="*/ 0 w 9144000"/>
              <a:gd name="connsiteY0" fmla="*/ 442519 h 4061462"/>
              <a:gd name="connsiteX1" fmla="*/ 9144000 w 9144000"/>
              <a:gd name="connsiteY1" fmla="*/ 1614359 h 4061462"/>
              <a:gd name="connsiteX2" fmla="*/ 9144000 w 9144000"/>
              <a:gd name="connsiteY2" fmla="*/ 1940668 h 4061462"/>
              <a:gd name="connsiteX3" fmla="*/ 9144000 w 9144000"/>
              <a:gd name="connsiteY3" fmla="*/ 4061462 h 4061462"/>
              <a:gd name="connsiteX4" fmla="*/ 0 w 9144000"/>
              <a:gd name="connsiteY4" fmla="*/ 4061462 h 4061462"/>
              <a:gd name="connsiteX5" fmla="*/ 0 w 9144000"/>
              <a:gd name="connsiteY5" fmla="*/ 442519 h 4061462"/>
              <a:gd name="connsiteX0" fmla="*/ 0 w 9144000"/>
              <a:gd name="connsiteY0" fmla="*/ 442519 h 4061462"/>
              <a:gd name="connsiteX1" fmla="*/ 9144000 w 9144000"/>
              <a:gd name="connsiteY1" fmla="*/ 1614359 h 4061462"/>
              <a:gd name="connsiteX2" fmla="*/ 9144000 w 9144000"/>
              <a:gd name="connsiteY2" fmla="*/ 1940668 h 4061462"/>
              <a:gd name="connsiteX3" fmla="*/ 9144000 w 9144000"/>
              <a:gd name="connsiteY3" fmla="*/ 4061462 h 4061462"/>
              <a:gd name="connsiteX4" fmla="*/ 0 w 9144000"/>
              <a:gd name="connsiteY4" fmla="*/ 4061462 h 4061462"/>
              <a:gd name="connsiteX5" fmla="*/ 0 w 9144000"/>
              <a:gd name="connsiteY5" fmla="*/ 442519 h 4061462"/>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3618943">
                <a:moveTo>
                  <a:pt x="0" y="0"/>
                </a:moveTo>
                <a:cubicBezTo>
                  <a:pt x="1783491" y="2055435"/>
                  <a:pt x="7842422" y="1878666"/>
                  <a:pt x="9144000" y="1171840"/>
                </a:cubicBezTo>
                <a:lnTo>
                  <a:pt x="9144000" y="1498149"/>
                </a:lnTo>
                <a:lnTo>
                  <a:pt x="9144000" y="3618943"/>
                </a:lnTo>
                <a:lnTo>
                  <a:pt x="0" y="3618943"/>
                </a:lnTo>
                <a:lnTo>
                  <a:pt x="0" y="0"/>
                </a:lnTo>
                <a:close/>
              </a:path>
            </a:pathLst>
          </a:custGeom>
          <a:solidFill>
            <a:srgbClr val="0070C0"/>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a:off x="0" y="3257550"/>
            <a:ext cx="9144000" cy="2457450"/>
          </a:xfrm>
          <a:custGeom>
            <a:avLst/>
            <a:gdLst>
              <a:gd name="connsiteX0" fmla="*/ 0 w 9144000"/>
              <a:gd name="connsiteY0" fmla="*/ 0 h 3618943"/>
              <a:gd name="connsiteX1" fmla="*/ 9144000 w 9144000"/>
              <a:gd name="connsiteY1" fmla="*/ 0 h 3618943"/>
              <a:gd name="connsiteX2" fmla="*/ 9144000 w 9144000"/>
              <a:gd name="connsiteY2" fmla="*/ 3618943 h 3618943"/>
              <a:gd name="connsiteX3" fmla="*/ 0 w 9144000"/>
              <a:gd name="connsiteY3" fmla="*/ 3618943 h 3618943"/>
              <a:gd name="connsiteX4" fmla="*/ 0 w 9144000"/>
              <a:gd name="connsiteY4" fmla="*/ 0 h 3618943"/>
              <a:gd name="connsiteX0" fmla="*/ 0 w 9144000"/>
              <a:gd name="connsiteY0" fmla="*/ 0 h 3618943"/>
              <a:gd name="connsiteX1" fmla="*/ 9144000 w 9144000"/>
              <a:gd name="connsiteY1" fmla="*/ 1878227 h 3618943"/>
              <a:gd name="connsiteX2" fmla="*/ 9144000 w 9144000"/>
              <a:gd name="connsiteY2" fmla="*/ 3618943 h 3618943"/>
              <a:gd name="connsiteX3" fmla="*/ 0 w 9144000"/>
              <a:gd name="connsiteY3" fmla="*/ 3618943 h 3618943"/>
              <a:gd name="connsiteX4" fmla="*/ 0 w 9144000"/>
              <a:gd name="connsiteY4" fmla="*/ 0 h 3618943"/>
              <a:gd name="connsiteX0" fmla="*/ 0 w 9144000"/>
              <a:gd name="connsiteY0" fmla="*/ 290119 h 3909062"/>
              <a:gd name="connsiteX1" fmla="*/ 9144000 w 9144000"/>
              <a:gd name="connsiteY1" fmla="*/ 2168346 h 3909062"/>
              <a:gd name="connsiteX2" fmla="*/ 9144000 w 9144000"/>
              <a:gd name="connsiteY2" fmla="*/ 3909062 h 3909062"/>
              <a:gd name="connsiteX3" fmla="*/ 0 w 9144000"/>
              <a:gd name="connsiteY3" fmla="*/ 3909062 h 3909062"/>
              <a:gd name="connsiteX4" fmla="*/ 0 w 9144000"/>
              <a:gd name="connsiteY4" fmla="*/ 290119 h 3909062"/>
              <a:gd name="connsiteX0" fmla="*/ 0 w 9144000"/>
              <a:gd name="connsiteY0" fmla="*/ 290119 h 3909062"/>
              <a:gd name="connsiteX1" fmla="*/ 9144000 w 9144000"/>
              <a:gd name="connsiteY1" fmla="*/ 1253946 h 3909062"/>
              <a:gd name="connsiteX2" fmla="*/ 9144000 w 9144000"/>
              <a:gd name="connsiteY2" fmla="*/ 3909062 h 3909062"/>
              <a:gd name="connsiteX3" fmla="*/ 0 w 9144000"/>
              <a:gd name="connsiteY3" fmla="*/ 3909062 h 3909062"/>
              <a:gd name="connsiteX4" fmla="*/ 0 w 9144000"/>
              <a:gd name="connsiteY4" fmla="*/ 290119 h 3909062"/>
              <a:gd name="connsiteX0" fmla="*/ 0 w 9144000"/>
              <a:gd name="connsiteY0" fmla="*/ 0 h 3618943"/>
              <a:gd name="connsiteX1" fmla="*/ 9144000 w 9144000"/>
              <a:gd name="connsiteY1" fmla="*/ 963827 h 3618943"/>
              <a:gd name="connsiteX2" fmla="*/ 9144000 w 9144000"/>
              <a:gd name="connsiteY2" fmla="*/ 3618943 h 3618943"/>
              <a:gd name="connsiteX3" fmla="*/ 0 w 9144000"/>
              <a:gd name="connsiteY3" fmla="*/ 3618943 h 3618943"/>
              <a:gd name="connsiteX4" fmla="*/ 0 w 9144000"/>
              <a:gd name="connsiteY4" fmla="*/ 0 h 3618943"/>
              <a:gd name="connsiteX0" fmla="*/ 0 w 9144000"/>
              <a:gd name="connsiteY0" fmla="*/ 442519 h 4061462"/>
              <a:gd name="connsiteX1" fmla="*/ 9144000 w 9144000"/>
              <a:gd name="connsiteY1" fmla="*/ 1406346 h 4061462"/>
              <a:gd name="connsiteX2" fmla="*/ 9144000 w 9144000"/>
              <a:gd name="connsiteY2" fmla="*/ 4061462 h 4061462"/>
              <a:gd name="connsiteX3" fmla="*/ 0 w 9144000"/>
              <a:gd name="connsiteY3" fmla="*/ 4061462 h 4061462"/>
              <a:gd name="connsiteX4" fmla="*/ 0 w 9144000"/>
              <a:gd name="connsiteY4" fmla="*/ 442519 h 4061462"/>
              <a:gd name="connsiteX0" fmla="*/ 0 w 9144000"/>
              <a:gd name="connsiteY0" fmla="*/ 442519 h 4061462"/>
              <a:gd name="connsiteX1" fmla="*/ 9144000 w 9144000"/>
              <a:gd name="connsiteY1" fmla="*/ 1406346 h 4061462"/>
              <a:gd name="connsiteX2" fmla="*/ 9144000 w 9144000"/>
              <a:gd name="connsiteY2" fmla="*/ 1940668 h 4061462"/>
              <a:gd name="connsiteX3" fmla="*/ 9144000 w 9144000"/>
              <a:gd name="connsiteY3" fmla="*/ 4061462 h 4061462"/>
              <a:gd name="connsiteX4" fmla="*/ 0 w 9144000"/>
              <a:gd name="connsiteY4" fmla="*/ 4061462 h 4061462"/>
              <a:gd name="connsiteX5" fmla="*/ 0 w 9144000"/>
              <a:gd name="connsiteY5" fmla="*/ 442519 h 4061462"/>
              <a:gd name="connsiteX0" fmla="*/ 0 w 9144000"/>
              <a:gd name="connsiteY0" fmla="*/ 442519 h 4061462"/>
              <a:gd name="connsiteX1" fmla="*/ 9144000 w 9144000"/>
              <a:gd name="connsiteY1" fmla="*/ 2178074 h 4061462"/>
              <a:gd name="connsiteX2" fmla="*/ 9144000 w 9144000"/>
              <a:gd name="connsiteY2" fmla="*/ 1940668 h 4061462"/>
              <a:gd name="connsiteX3" fmla="*/ 9144000 w 9144000"/>
              <a:gd name="connsiteY3" fmla="*/ 4061462 h 4061462"/>
              <a:gd name="connsiteX4" fmla="*/ 0 w 9144000"/>
              <a:gd name="connsiteY4" fmla="*/ 4061462 h 4061462"/>
              <a:gd name="connsiteX5" fmla="*/ 0 w 9144000"/>
              <a:gd name="connsiteY5" fmla="*/ 442519 h 4061462"/>
              <a:gd name="connsiteX0" fmla="*/ 0 w 9144000"/>
              <a:gd name="connsiteY0" fmla="*/ 442519 h 4061462"/>
              <a:gd name="connsiteX1" fmla="*/ 9144000 w 9144000"/>
              <a:gd name="connsiteY1" fmla="*/ 1614359 h 4061462"/>
              <a:gd name="connsiteX2" fmla="*/ 9144000 w 9144000"/>
              <a:gd name="connsiteY2" fmla="*/ 1940668 h 4061462"/>
              <a:gd name="connsiteX3" fmla="*/ 9144000 w 9144000"/>
              <a:gd name="connsiteY3" fmla="*/ 4061462 h 4061462"/>
              <a:gd name="connsiteX4" fmla="*/ 0 w 9144000"/>
              <a:gd name="connsiteY4" fmla="*/ 4061462 h 4061462"/>
              <a:gd name="connsiteX5" fmla="*/ 0 w 9144000"/>
              <a:gd name="connsiteY5" fmla="*/ 442519 h 4061462"/>
              <a:gd name="connsiteX0" fmla="*/ 0 w 9144000"/>
              <a:gd name="connsiteY0" fmla="*/ 442519 h 4061462"/>
              <a:gd name="connsiteX1" fmla="*/ 9144000 w 9144000"/>
              <a:gd name="connsiteY1" fmla="*/ 1614359 h 4061462"/>
              <a:gd name="connsiteX2" fmla="*/ 9144000 w 9144000"/>
              <a:gd name="connsiteY2" fmla="*/ 1940668 h 4061462"/>
              <a:gd name="connsiteX3" fmla="*/ 9144000 w 9144000"/>
              <a:gd name="connsiteY3" fmla="*/ 4061462 h 4061462"/>
              <a:gd name="connsiteX4" fmla="*/ 0 w 9144000"/>
              <a:gd name="connsiteY4" fmla="*/ 4061462 h 4061462"/>
              <a:gd name="connsiteX5" fmla="*/ 0 w 9144000"/>
              <a:gd name="connsiteY5" fmla="*/ 442519 h 4061462"/>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3618943">
                <a:moveTo>
                  <a:pt x="0" y="0"/>
                </a:moveTo>
                <a:cubicBezTo>
                  <a:pt x="2117124" y="1906711"/>
                  <a:pt x="7212227" y="1650233"/>
                  <a:pt x="9144000" y="1171840"/>
                </a:cubicBezTo>
                <a:lnTo>
                  <a:pt x="9144000" y="1498149"/>
                </a:lnTo>
                <a:lnTo>
                  <a:pt x="9144000" y="3618943"/>
                </a:lnTo>
                <a:lnTo>
                  <a:pt x="0" y="3618943"/>
                </a:lnTo>
                <a:lnTo>
                  <a:pt x="0" y="0"/>
                </a:lnTo>
                <a:close/>
              </a:path>
            </a:pathLst>
          </a:custGeom>
          <a:gradFill flip="none" rotWithShape="1">
            <a:gsLst>
              <a:gs pos="0">
                <a:schemeClr val="tx1">
                  <a:lumMod val="65000"/>
                  <a:lumOff val="35000"/>
                </a:schemeClr>
              </a:gs>
              <a:gs pos="50000">
                <a:schemeClr val="bg1">
                  <a:lumMod val="50000"/>
                  <a:tint val="44500"/>
                  <a:satMod val="160000"/>
                </a:schemeClr>
              </a:gs>
              <a:gs pos="100000">
                <a:schemeClr val="bg1">
                  <a:alpha val="95000"/>
                </a:schemeClr>
              </a:gs>
            </a:gsLst>
            <a:lin ang="2700000" scaled="1"/>
            <a:tileRect/>
          </a:gradFill>
          <a:ln>
            <a:noFill/>
          </a:ln>
          <a:effectLst>
            <a:outerShdw dist="38100" dir="16200000"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0" y="4102100"/>
            <a:ext cx="6394450" cy="1225021"/>
          </a:xfrm>
        </p:spPr>
        <p:txBody>
          <a:bodyPr>
            <a:normAutofit/>
          </a:bodyPr>
          <a:lstStyle>
            <a:lvl1pPr>
              <a:defRPr sz="2800" b="1"/>
            </a:lvl1pPr>
          </a:lstStyle>
          <a:p>
            <a:r>
              <a:rPr lang="zh-CN" altLang="en-US" dirty="0"/>
              <a:t>单击此处编辑母版标题样式</a:t>
            </a:r>
          </a:p>
        </p:txBody>
      </p:sp>
      <p:sp>
        <p:nvSpPr>
          <p:cNvPr id="3" name="副标题 2"/>
          <p:cNvSpPr>
            <a:spLocks noGrp="1"/>
          </p:cNvSpPr>
          <p:nvPr>
            <p:ph type="subTitle" idx="1"/>
          </p:nvPr>
        </p:nvSpPr>
        <p:spPr>
          <a:xfrm>
            <a:off x="0" y="4984750"/>
            <a:ext cx="6400800" cy="1460500"/>
          </a:xfrm>
        </p:spPr>
        <p:txBody>
          <a:bodyPr>
            <a:normAutofit/>
          </a:bodyPr>
          <a:lstStyle>
            <a:lvl1pPr marL="985838" indent="0" algn="l" defTabSz="985838">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12" name="Rectangle 9"/>
          <p:cNvSpPr>
            <a:spLocks noChangeArrowheads="1"/>
          </p:cNvSpPr>
          <p:nvPr userDrawn="1"/>
        </p:nvSpPr>
        <p:spPr bwMode="gray">
          <a:xfrm>
            <a:off x="7192963" y="4991100"/>
            <a:ext cx="1646237" cy="377825"/>
          </a:xfrm>
          <a:prstGeom prst="roundRect">
            <a:avLst/>
          </a:prstGeom>
          <a:gradFill rotWithShape="1">
            <a:gsLst>
              <a:gs pos="0">
                <a:srgbClr val="FFFFFF"/>
              </a:gs>
              <a:gs pos="100000">
                <a:srgbClr val="DDDDDD"/>
              </a:gs>
            </a:gsLst>
            <a:lin ang="0" scaled="1"/>
          </a:gradFill>
          <a:ln w="9525">
            <a:solidFill>
              <a:srgbClr val="969696"/>
            </a:solidFill>
            <a:miter lim="800000"/>
            <a:headEnd/>
            <a:tailEnd/>
          </a:ln>
        </p:spPr>
        <p:txBody>
          <a:bodyPr wrap="none" anchor="ctr"/>
          <a:lstStyle/>
          <a:p>
            <a:pPr algn="ctr" eaLnBrk="0" hangingPunct="0">
              <a:defRPr/>
            </a:pPr>
            <a:r>
              <a:rPr lang="de-DE" sz="1600" b="1" dirty="0"/>
              <a:t>YOUR </a:t>
            </a:r>
            <a:r>
              <a:rPr lang="de-DE" sz="1600" b="1" dirty="0">
                <a:solidFill>
                  <a:srgbClr val="C00000"/>
                </a:solidFill>
              </a:rPr>
              <a:t>LOGO</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5296959"/>
            <a:ext cx="2133600" cy="304271"/>
          </a:xfrm>
          <a:prstGeom prst="rect">
            <a:avLst/>
          </a:prstGeom>
        </p:spPr>
        <p:txBody>
          <a:bodyPr/>
          <a:lstStyle/>
          <a:p>
            <a:fld id="{D3EF53BF-BBBF-4283-A340-F848B9C3078A}" type="datetimeFigureOut">
              <a:rPr lang="zh-CN" altLang="en-US" smtClean="0"/>
              <a:pPr/>
              <a:t>2017/7/15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5A1F916-A0C1-401C-91A2-FC5D01BD5005}"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5296959"/>
            <a:ext cx="2133600" cy="304271"/>
          </a:xfrm>
          <a:prstGeom prst="rect">
            <a:avLst/>
          </a:prstGeom>
        </p:spPr>
        <p:txBody>
          <a:bodyPr/>
          <a:lstStyle/>
          <a:p>
            <a:fld id="{D3EF53BF-BBBF-4283-A340-F848B9C3078A}" type="datetimeFigureOut">
              <a:rPr lang="zh-CN" altLang="en-US" smtClean="0"/>
              <a:pPr/>
              <a:t>2017/7/15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5A1F916-A0C1-401C-91A2-FC5D01BD5005}"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5296959"/>
            <a:ext cx="2133600" cy="304271"/>
          </a:xfrm>
          <a:prstGeom prst="rect">
            <a:avLst/>
          </a:prstGeom>
        </p:spPr>
        <p:txBody>
          <a:bodyPr/>
          <a:lstStyle/>
          <a:p>
            <a:fld id="{D3EF53BF-BBBF-4283-A340-F848B9C3078A}" type="datetimeFigureOut">
              <a:rPr lang="zh-CN" altLang="en-US" smtClean="0"/>
              <a:pPr/>
              <a:t>2017/7/15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5A1F916-A0C1-401C-91A2-FC5D01BD5005}"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5296959"/>
            <a:ext cx="2133600" cy="304271"/>
          </a:xfrm>
          <a:prstGeom prst="rect">
            <a:avLst/>
          </a:prstGeom>
        </p:spPr>
        <p:txBody>
          <a:bodyPr/>
          <a:lstStyle/>
          <a:p>
            <a:fld id="{D3EF53BF-BBBF-4283-A340-F848B9C3078A}" type="datetimeFigureOut">
              <a:rPr lang="zh-CN" altLang="en-US" smtClean="0"/>
              <a:pPr/>
              <a:t>2017/7/15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5A1F916-A0C1-401C-91A2-FC5D01BD5005}"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bg1"/>
        </a:solidFill>
        <a:effectLst/>
      </p:bgPr>
    </p:bg>
    <p:spTree>
      <p:nvGrpSpPr>
        <p:cNvPr id="1" name=""/>
        <p:cNvGrpSpPr/>
        <p:nvPr/>
      </p:nvGrpSpPr>
      <p:grpSpPr>
        <a:xfrm>
          <a:off x="0" y="0"/>
          <a:ext cx="0" cy="0"/>
          <a:chOff x="0" y="0"/>
          <a:chExt cx="0" cy="0"/>
        </a:xfrm>
      </p:grpSpPr>
      <p:pic>
        <p:nvPicPr>
          <p:cNvPr id="10" name="图片 9" descr="background1.jpg"/>
          <p:cNvPicPr>
            <a:picLocks noChangeAspect="1"/>
          </p:cNvPicPr>
          <p:nvPr userDrawn="1"/>
        </p:nvPicPr>
        <p:blipFill>
          <a:blip r:embed="rId2" cstate="print"/>
          <a:srcRect t="12988"/>
          <a:stretch>
            <a:fillRect/>
          </a:stretch>
        </p:blipFill>
        <p:spPr>
          <a:xfrm>
            <a:off x="0" y="742265"/>
            <a:ext cx="9144000" cy="4972735"/>
          </a:xfrm>
          <a:prstGeom prst="rect">
            <a:avLst/>
          </a:prstGeom>
        </p:spPr>
      </p:pic>
      <p:sp>
        <p:nvSpPr>
          <p:cNvPr id="4" name="页脚占位符 3"/>
          <p:cNvSpPr>
            <a:spLocks noGrp="1"/>
          </p:cNvSpPr>
          <p:nvPr>
            <p:ph type="ftr" sz="quarter" idx="11"/>
          </p:nvPr>
        </p:nvSpPr>
        <p:spPr/>
        <p:txBody>
          <a:bodyPr/>
          <a:lstStyle/>
          <a:p>
            <a:endParaRPr lang="zh-CN" altLang="en-US"/>
          </a:p>
        </p:txBody>
      </p:sp>
      <p:sp>
        <p:nvSpPr>
          <p:cNvPr id="6" name="Rectangle 9"/>
          <p:cNvSpPr>
            <a:spLocks noChangeArrowheads="1"/>
          </p:cNvSpPr>
          <p:nvPr userDrawn="1"/>
        </p:nvSpPr>
        <p:spPr bwMode="gray">
          <a:xfrm>
            <a:off x="7061200" y="5257800"/>
            <a:ext cx="1646237" cy="377825"/>
          </a:xfrm>
          <a:prstGeom prst="roundRect">
            <a:avLst/>
          </a:prstGeom>
          <a:gradFill rotWithShape="1">
            <a:gsLst>
              <a:gs pos="0">
                <a:srgbClr val="FFFFFF"/>
              </a:gs>
              <a:gs pos="100000">
                <a:srgbClr val="DDDDDD"/>
              </a:gs>
            </a:gsLst>
            <a:lin ang="0" scaled="1"/>
          </a:gradFill>
          <a:ln w="9525">
            <a:solidFill>
              <a:srgbClr val="969696"/>
            </a:solidFill>
            <a:miter lim="800000"/>
            <a:headEnd/>
            <a:tailEnd/>
          </a:ln>
        </p:spPr>
        <p:txBody>
          <a:bodyPr wrap="none" anchor="ctr"/>
          <a:lstStyle/>
          <a:p>
            <a:pPr algn="ctr" eaLnBrk="0" hangingPunct="0">
              <a:defRPr/>
            </a:pPr>
            <a:r>
              <a:rPr lang="de-DE" sz="1600" b="1" dirty="0"/>
              <a:t>YOUR </a:t>
            </a:r>
            <a:r>
              <a:rPr lang="de-DE" sz="1600" b="1" dirty="0">
                <a:solidFill>
                  <a:srgbClr val="C00000"/>
                </a:solidFill>
              </a:rPr>
              <a:t>LOGO</a:t>
            </a:r>
          </a:p>
        </p:txBody>
      </p:sp>
      <p:sp>
        <p:nvSpPr>
          <p:cNvPr id="11" name="标题 1"/>
          <p:cNvSpPr>
            <a:spLocks noGrp="1"/>
          </p:cNvSpPr>
          <p:nvPr>
            <p:ph type="title"/>
          </p:nvPr>
        </p:nvSpPr>
        <p:spPr>
          <a:xfrm>
            <a:off x="457200" y="546099"/>
            <a:ext cx="8229600" cy="635265"/>
          </a:xfrm>
        </p:spPr>
        <p:txBody>
          <a:bodyPr>
            <a:normAutofit/>
          </a:bodyPr>
          <a:lstStyle>
            <a:lvl1pPr algn="l">
              <a:defRPr sz="3200" b="1"/>
            </a:lvl1pPr>
          </a:lstStyle>
          <a:p>
            <a:r>
              <a:rPr lang="zh-CN" altLang="en-US" dirty="0"/>
              <a:t>单击此处编辑母版标题样式</a:t>
            </a:r>
          </a:p>
        </p:txBody>
      </p:sp>
      <p:sp>
        <p:nvSpPr>
          <p:cNvPr id="12" name="内容占位符 2"/>
          <p:cNvSpPr>
            <a:spLocks noGrp="1"/>
          </p:cNvSpPr>
          <p:nvPr>
            <p:ph idx="1"/>
          </p:nvPr>
        </p:nvSpPr>
        <p:spPr>
          <a:xfrm>
            <a:off x="457200" y="1333500"/>
            <a:ext cx="8229600" cy="3771636"/>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 name="灯片编号占位符 5"/>
          <p:cNvSpPr>
            <a:spLocks noGrp="1"/>
          </p:cNvSpPr>
          <p:nvPr>
            <p:ph type="sldNum" sz="quarter" idx="12"/>
          </p:nvPr>
        </p:nvSpPr>
        <p:spPr>
          <a:xfrm>
            <a:off x="476545" y="5296959"/>
            <a:ext cx="2133600" cy="304271"/>
          </a:xfrm>
        </p:spPr>
        <p:txBody>
          <a:bodyPr/>
          <a:lstStyle>
            <a:lvl1pPr algn="l">
              <a:defRPr b="1">
                <a:solidFill>
                  <a:srgbClr val="C00000"/>
                </a:solidFill>
              </a:defRPr>
            </a:lvl1pPr>
          </a:lstStyle>
          <a:p>
            <a:fld id="{3AD2822F-7577-4079-9AD2-51F19AC5FD8F}" type="slidenum">
              <a:rPr lang="zh-CN" altLang="en-US" smtClean="0"/>
              <a:pPr/>
              <a:t>‹#›</a:t>
            </a:fld>
            <a:endParaRPr lang="zh-CN" altLang="en-US" dirty="0"/>
          </a:p>
        </p:txBody>
      </p:sp>
      <p:sp>
        <p:nvSpPr>
          <p:cNvPr id="13" name="任意多边形 12"/>
          <p:cNvSpPr/>
          <p:nvPr userDrawn="1"/>
        </p:nvSpPr>
        <p:spPr>
          <a:xfrm flipH="1" flipV="1">
            <a:off x="0" y="-157835"/>
            <a:ext cx="9144000" cy="597568"/>
          </a:xfrm>
          <a:custGeom>
            <a:avLst/>
            <a:gdLst>
              <a:gd name="connsiteX0" fmla="*/ 0 w 9144000"/>
              <a:gd name="connsiteY0" fmla="*/ 0 h 3618943"/>
              <a:gd name="connsiteX1" fmla="*/ 9144000 w 9144000"/>
              <a:gd name="connsiteY1" fmla="*/ 0 h 3618943"/>
              <a:gd name="connsiteX2" fmla="*/ 9144000 w 9144000"/>
              <a:gd name="connsiteY2" fmla="*/ 3618943 h 3618943"/>
              <a:gd name="connsiteX3" fmla="*/ 0 w 9144000"/>
              <a:gd name="connsiteY3" fmla="*/ 3618943 h 3618943"/>
              <a:gd name="connsiteX4" fmla="*/ 0 w 9144000"/>
              <a:gd name="connsiteY4" fmla="*/ 0 h 3618943"/>
              <a:gd name="connsiteX0" fmla="*/ 0 w 9144000"/>
              <a:gd name="connsiteY0" fmla="*/ 0 h 3618943"/>
              <a:gd name="connsiteX1" fmla="*/ 9144000 w 9144000"/>
              <a:gd name="connsiteY1" fmla="*/ 1878227 h 3618943"/>
              <a:gd name="connsiteX2" fmla="*/ 9144000 w 9144000"/>
              <a:gd name="connsiteY2" fmla="*/ 3618943 h 3618943"/>
              <a:gd name="connsiteX3" fmla="*/ 0 w 9144000"/>
              <a:gd name="connsiteY3" fmla="*/ 3618943 h 3618943"/>
              <a:gd name="connsiteX4" fmla="*/ 0 w 9144000"/>
              <a:gd name="connsiteY4" fmla="*/ 0 h 3618943"/>
              <a:gd name="connsiteX0" fmla="*/ 0 w 9144000"/>
              <a:gd name="connsiteY0" fmla="*/ 290119 h 3909062"/>
              <a:gd name="connsiteX1" fmla="*/ 9144000 w 9144000"/>
              <a:gd name="connsiteY1" fmla="*/ 2168346 h 3909062"/>
              <a:gd name="connsiteX2" fmla="*/ 9144000 w 9144000"/>
              <a:gd name="connsiteY2" fmla="*/ 3909062 h 3909062"/>
              <a:gd name="connsiteX3" fmla="*/ 0 w 9144000"/>
              <a:gd name="connsiteY3" fmla="*/ 3909062 h 3909062"/>
              <a:gd name="connsiteX4" fmla="*/ 0 w 9144000"/>
              <a:gd name="connsiteY4" fmla="*/ 290119 h 3909062"/>
              <a:gd name="connsiteX0" fmla="*/ 0 w 9144000"/>
              <a:gd name="connsiteY0" fmla="*/ 290119 h 3909062"/>
              <a:gd name="connsiteX1" fmla="*/ 9144000 w 9144000"/>
              <a:gd name="connsiteY1" fmla="*/ 1253946 h 3909062"/>
              <a:gd name="connsiteX2" fmla="*/ 9144000 w 9144000"/>
              <a:gd name="connsiteY2" fmla="*/ 3909062 h 3909062"/>
              <a:gd name="connsiteX3" fmla="*/ 0 w 9144000"/>
              <a:gd name="connsiteY3" fmla="*/ 3909062 h 3909062"/>
              <a:gd name="connsiteX4" fmla="*/ 0 w 9144000"/>
              <a:gd name="connsiteY4" fmla="*/ 290119 h 3909062"/>
              <a:gd name="connsiteX0" fmla="*/ 0 w 9144000"/>
              <a:gd name="connsiteY0" fmla="*/ 0 h 3618943"/>
              <a:gd name="connsiteX1" fmla="*/ 9144000 w 9144000"/>
              <a:gd name="connsiteY1" fmla="*/ 963827 h 3618943"/>
              <a:gd name="connsiteX2" fmla="*/ 9144000 w 9144000"/>
              <a:gd name="connsiteY2" fmla="*/ 3618943 h 3618943"/>
              <a:gd name="connsiteX3" fmla="*/ 0 w 9144000"/>
              <a:gd name="connsiteY3" fmla="*/ 3618943 h 3618943"/>
              <a:gd name="connsiteX4" fmla="*/ 0 w 9144000"/>
              <a:gd name="connsiteY4" fmla="*/ 0 h 3618943"/>
              <a:gd name="connsiteX0" fmla="*/ 0 w 9144000"/>
              <a:gd name="connsiteY0" fmla="*/ 442519 h 4061462"/>
              <a:gd name="connsiteX1" fmla="*/ 9144000 w 9144000"/>
              <a:gd name="connsiteY1" fmla="*/ 1406346 h 4061462"/>
              <a:gd name="connsiteX2" fmla="*/ 9144000 w 9144000"/>
              <a:gd name="connsiteY2" fmla="*/ 4061462 h 4061462"/>
              <a:gd name="connsiteX3" fmla="*/ 0 w 9144000"/>
              <a:gd name="connsiteY3" fmla="*/ 4061462 h 4061462"/>
              <a:gd name="connsiteX4" fmla="*/ 0 w 9144000"/>
              <a:gd name="connsiteY4" fmla="*/ 442519 h 4061462"/>
              <a:gd name="connsiteX0" fmla="*/ 0 w 9144000"/>
              <a:gd name="connsiteY0" fmla="*/ 442519 h 4061462"/>
              <a:gd name="connsiteX1" fmla="*/ 9144000 w 9144000"/>
              <a:gd name="connsiteY1" fmla="*/ 1406346 h 4061462"/>
              <a:gd name="connsiteX2" fmla="*/ 9144000 w 9144000"/>
              <a:gd name="connsiteY2" fmla="*/ 1940668 h 4061462"/>
              <a:gd name="connsiteX3" fmla="*/ 9144000 w 9144000"/>
              <a:gd name="connsiteY3" fmla="*/ 4061462 h 4061462"/>
              <a:gd name="connsiteX4" fmla="*/ 0 w 9144000"/>
              <a:gd name="connsiteY4" fmla="*/ 4061462 h 4061462"/>
              <a:gd name="connsiteX5" fmla="*/ 0 w 9144000"/>
              <a:gd name="connsiteY5" fmla="*/ 442519 h 4061462"/>
              <a:gd name="connsiteX0" fmla="*/ 0 w 9144000"/>
              <a:gd name="connsiteY0" fmla="*/ 442519 h 4061462"/>
              <a:gd name="connsiteX1" fmla="*/ 9144000 w 9144000"/>
              <a:gd name="connsiteY1" fmla="*/ 2178074 h 4061462"/>
              <a:gd name="connsiteX2" fmla="*/ 9144000 w 9144000"/>
              <a:gd name="connsiteY2" fmla="*/ 1940668 h 4061462"/>
              <a:gd name="connsiteX3" fmla="*/ 9144000 w 9144000"/>
              <a:gd name="connsiteY3" fmla="*/ 4061462 h 4061462"/>
              <a:gd name="connsiteX4" fmla="*/ 0 w 9144000"/>
              <a:gd name="connsiteY4" fmla="*/ 4061462 h 4061462"/>
              <a:gd name="connsiteX5" fmla="*/ 0 w 9144000"/>
              <a:gd name="connsiteY5" fmla="*/ 442519 h 4061462"/>
              <a:gd name="connsiteX0" fmla="*/ 0 w 9144000"/>
              <a:gd name="connsiteY0" fmla="*/ 442519 h 4061462"/>
              <a:gd name="connsiteX1" fmla="*/ 9144000 w 9144000"/>
              <a:gd name="connsiteY1" fmla="*/ 1614359 h 4061462"/>
              <a:gd name="connsiteX2" fmla="*/ 9144000 w 9144000"/>
              <a:gd name="connsiteY2" fmla="*/ 1940668 h 4061462"/>
              <a:gd name="connsiteX3" fmla="*/ 9144000 w 9144000"/>
              <a:gd name="connsiteY3" fmla="*/ 4061462 h 4061462"/>
              <a:gd name="connsiteX4" fmla="*/ 0 w 9144000"/>
              <a:gd name="connsiteY4" fmla="*/ 4061462 h 4061462"/>
              <a:gd name="connsiteX5" fmla="*/ 0 w 9144000"/>
              <a:gd name="connsiteY5" fmla="*/ 442519 h 4061462"/>
              <a:gd name="connsiteX0" fmla="*/ 0 w 9144000"/>
              <a:gd name="connsiteY0" fmla="*/ 442519 h 4061462"/>
              <a:gd name="connsiteX1" fmla="*/ 9144000 w 9144000"/>
              <a:gd name="connsiteY1" fmla="*/ 1614359 h 4061462"/>
              <a:gd name="connsiteX2" fmla="*/ 9144000 w 9144000"/>
              <a:gd name="connsiteY2" fmla="*/ 1940668 h 4061462"/>
              <a:gd name="connsiteX3" fmla="*/ 9144000 w 9144000"/>
              <a:gd name="connsiteY3" fmla="*/ 4061462 h 4061462"/>
              <a:gd name="connsiteX4" fmla="*/ 0 w 9144000"/>
              <a:gd name="connsiteY4" fmla="*/ 4061462 h 4061462"/>
              <a:gd name="connsiteX5" fmla="*/ 0 w 9144000"/>
              <a:gd name="connsiteY5" fmla="*/ 442519 h 4061462"/>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81179"/>
              <a:gd name="connsiteX1" fmla="*/ 9144000 w 9144000"/>
              <a:gd name="connsiteY1" fmla="*/ 2143012 h 3681179"/>
              <a:gd name="connsiteX2" fmla="*/ 9144000 w 9144000"/>
              <a:gd name="connsiteY2" fmla="*/ 1498149 h 3681179"/>
              <a:gd name="connsiteX3" fmla="*/ 9144000 w 9144000"/>
              <a:gd name="connsiteY3" fmla="*/ 3618943 h 3681179"/>
              <a:gd name="connsiteX4" fmla="*/ 0 w 9144000"/>
              <a:gd name="connsiteY4" fmla="*/ 3618943 h 3681179"/>
              <a:gd name="connsiteX5" fmla="*/ 0 w 9144000"/>
              <a:gd name="connsiteY5" fmla="*/ 0 h 3681179"/>
              <a:gd name="connsiteX0" fmla="*/ 0 w 9144000"/>
              <a:gd name="connsiteY0" fmla="*/ 0 h 3618943"/>
              <a:gd name="connsiteX1" fmla="*/ 9144000 w 9144000"/>
              <a:gd name="connsiteY1" fmla="*/ 2143012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2143012 h 3618943"/>
              <a:gd name="connsiteX2" fmla="*/ 9144000 w 9144000"/>
              <a:gd name="connsiteY2" fmla="*/ 2143012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2143012 h 3618943"/>
              <a:gd name="connsiteX2" fmla="*/ 9144000 w 9144000"/>
              <a:gd name="connsiteY2" fmla="*/ 2381125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2143012 h 3618943"/>
              <a:gd name="connsiteX2" fmla="*/ 9144000 w 9144000"/>
              <a:gd name="connsiteY2" fmla="*/ 2619238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2619238 h 3618943"/>
              <a:gd name="connsiteX2" fmla="*/ 9144000 w 9144000"/>
              <a:gd name="connsiteY2" fmla="*/ 2619238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2619238 h 3618943"/>
              <a:gd name="connsiteX2" fmla="*/ 9144000 w 9144000"/>
              <a:gd name="connsiteY2" fmla="*/ 2619238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2619238 h 3618943"/>
              <a:gd name="connsiteX2" fmla="*/ 9144000 w 9144000"/>
              <a:gd name="connsiteY2" fmla="*/ 2619238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2619238 h 3618943"/>
              <a:gd name="connsiteX2" fmla="*/ 9144000 w 9144000"/>
              <a:gd name="connsiteY2" fmla="*/ 2619238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2619238 h 3618943"/>
              <a:gd name="connsiteX2" fmla="*/ 9144000 w 9144000"/>
              <a:gd name="connsiteY2" fmla="*/ 2619238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2619238 h 3618943"/>
              <a:gd name="connsiteX2" fmla="*/ 9144000 w 9144000"/>
              <a:gd name="connsiteY2" fmla="*/ 2619238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2619238 h 3618943"/>
              <a:gd name="connsiteX2" fmla="*/ 9144000 w 9144000"/>
              <a:gd name="connsiteY2" fmla="*/ 2619238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2619238 h 3618943"/>
              <a:gd name="connsiteX2" fmla="*/ 9144000 w 9144000"/>
              <a:gd name="connsiteY2" fmla="*/ 2619238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2619238 h 3618943"/>
              <a:gd name="connsiteX2" fmla="*/ 9144000 w 9144000"/>
              <a:gd name="connsiteY2" fmla="*/ 2619238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2619238 h 3618943"/>
              <a:gd name="connsiteX2" fmla="*/ 9144000 w 9144000"/>
              <a:gd name="connsiteY2" fmla="*/ 2619238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2619238 h 3618943"/>
              <a:gd name="connsiteX2" fmla="*/ 9144000 w 9144000"/>
              <a:gd name="connsiteY2" fmla="*/ 2619238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2619238 h 3618943"/>
              <a:gd name="connsiteX2" fmla="*/ 9144000 w 9144000"/>
              <a:gd name="connsiteY2" fmla="*/ 2619238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2619238 h 3618943"/>
              <a:gd name="connsiteX2" fmla="*/ 9144000 w 9144000"/>
              <a:gd name="connsiteY2" fmla="*/ 2619238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2619238 h 3618943"/>
              <a:gd name="connsiteX2" fmla="*/ 9144000 w 9144000"/>
              <a:gd name="connsiteY2" fmla="*/ 2619238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2619238 h 3618943"/>
              <a:gd name="connsiteX2" fmla="*/ 9144000 w 9144000"/>
              <a:gd name="connsiteY2" fmla="*/ 2619238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2619238 h 3618943"/>
              <a:gd name="connsiteX2" fmla="*/ 9144000 w 9144000"/>
              <a:gd name="connsiteY2" fmla="*/ 2619238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2619238 h 3618943"/>
              <a:gd name="connsiteX2" fmla="*/ 9144000 w 9144000"/>
              <a:gd name="connsiteY2" fmla="*/ 2619238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2619238 h 3618943"/>
              <a:gd name="connsiteX2" fmla="*/ 9144000 w 9144000"/>
              <a:gd name="connsiteY2" fmla="*/ 2619238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2619238 h 3618943"/>
              <a:gd name="connsiteX2" fmla="*/ 9144000 w 9144000"/>
              <a:gd name="connsiteY2" fmla="*/ 2619238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2619238 h 3618943"/>
              <a:gd name="connsiteX2" fmla="*/ 9144000 w 9144000"/>
              <a:gd name="connsiteY2" fmla="*/ 2619238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2619238 h 3618943"/>
              <a:gd name="connsiteX2" fmla="*/ 9144000 w 9144000"/>
              <a:gd name="connsiteY2" fmla="*/ 2619238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2489220"/>
              <a:gd name="connsiteX1" fmla="*/ 9144000 w 9144000"/>
              <a:gd name="connsiteY1" fmla="*/ 1143306 h 2489220"/>
              <a:gd name="connsiteX2" fmla="*/ 9144000 w 9144000"/>
              <a:gd name="connsiteY2" fmla="*/ 1143306 h 2489220"/>
              <a:gd name="connsiteX3" fmla="*/ 9144000 w 9144000"/>
              <a:gd name="connsiteY3" fmla="*/ 2143011 h 2489220"/>
              <a:gd name="connsiteX4" fmla="*/ 0 w 9144000"/>
              <a:gd name="connsiteY4" fmla="*/ 2143011 h 2489220"/>
              <a:gd name="connsiteX5" fmla="*/ 0 w 9144000"/>
              <a:gd name="connsiteY5" fmla="*/ 0 h 2489220"/>
              <a:gd name="connsiteX0" fmla="*/ 0 w 9144000"/>
              <a:gd name="connsiteY0" fmla="*/ 0 h 2489220"/>
              <a:gd name="connsiteX1" fmla="*/ 9144000 w 9144000"/>
              <a:gd name="connsiteY1" fmla="*/ 1143306 h 2489220"/>
              <a:gd name="connsiteX2" fmla="*/ 9144000 w 9144000"/>
              <a:gd name="connsiteY2" fmla="*/ 714337 h 2489220"/>
              <a:gd name="connsiteX3" fmla="*/ 9144000 w 9144000"/>
              <a:gd name="connsiteY3" fmla="*/ 2143011 h 2489220"/>
              <a:gd name="connsiteX4" fmla="*/ 0 w 9144000"/>
              <a:gd name="connsiteY4" fmla="*/ 2143011 h 2489220"/>
              <a:gd name="connsiteX5" fmla="*/ 0 w 9144000"/>
              <a:gd name="connsiteY5" fmla="*/ 0 h 2489220"/>
              <a:gd name="connsiteX0" fmla="*/ 0 w 9144000"/>
              <a:gd name="connsiteY0" fmla="*/ 0 h 2489220"/>
              <a:gd name="connsiteX1" fmla="*/ 9144000 w 9144000"/>
              <a:gd name="connsiteY1" fmla="*/ 476225 h 2489220"/>
              <a:gd name="connsiteX2" fmla="*/ 9144000 w 9144000"/>
              <a:gd name="connsiteY2" fmla="*/ 714337 h 2489220"/>
              <a:gd name="connsiteX3" fmla="*/ 9144000 w 9144000"/>
              <a:gd name="connsiteY3" fmla="*/ 2143011 h 2489220"/>
              <a:gd name="connsiteX4" fmla="*/ 0 w 9144000"/>
              <a:gd name="connsiteY4" fmla="*/ 2143011 h 2489220"/>
              <a:gd name="connsiteX5" fmla="*/ 0 w 9144000"/>
              <a:gd name="connsiteY5" fmla="*/ 0 h 2489220"/>
              <a:gd name="connsiteX0" fmla="*/ 0 w 9144000"/>
              <a:gd name="connsiteY0" fmla="*/ 0 h 2489220"/>
              <a:gd name="connsiteX1" fmla="*/ 9144000 w 9144000"/>
              <a:gd name="connsiteY1" fmla="*/ 476225 h 2489220"/>
              <a:gd name="connsiteX2" fmla="*/ 9144000 w 9144000"/>
              <a:gd name="connsiteY2" fmla="*/ 714337 h 2489220"/>
              <a:gd name="connsiteX3" fmla="*/ 9144000 w 9144000"/>
              <a:gd name="connsiteY3" fmla="*/ 2143011 h 2489220"/>
              <a:gd name="connsiteX4" fmla="*/ 0 w 9144000"/>
              <a:gd name="connsiteY4" fmla="*/ 2143011 h 2489220"/>
              <a:gd name="connsiteX5" fmla="*/ 0 w 9144000"/>
              <a:gd name="connsiteY5" fmla="*/ 0 h 2489220"/>
              <a:gd name="connsiteX0" fmla="*/ 0 w 9144000"/>
              <a:gd name="connsiteY0" fmla="*/ 0 h 2489220"/>
              <a:gd name="connsiteX1" fmla="*/ 9144000 w 9144000"/>
              <a:gd name="connsiteY1" fmla="*/ 476225 h 2489220"/>
              <a:gd name="connsiteX2" fmla="*/ 9144000 w 9144000"/>
              <a:gd name="connsiteY2" fmla="*/ 714337 h 2489220"/>
              <a:gd name="connsiteX3" fmla="*/ 9144000 w 9144000"/>
              <a:gd name="connsiteY3" fmla="*/ 2143011 h 2489220"/>
              <a:gd name="connsiteX4" fmla="*/ 0 w 9144000"/>
              <a:gd name="connsiteY4" fmla="*/ 2143011 h 2489220"/>
              <a:gd name="connsiteX5" fmla="*/ 0 w 9144000"/>
              <a:gd name="connsiteY5" fmla="*/ 0 h 2489220"/>
              <a:gd name="connsiteX0" fmla="*/ 0 w 9144000"/>
              <a:gd name="connsiteY0" fmla="*/ 0 h 2489220"/>
              <a:gd name="connsiteX1" fmla="*/ 9144000 w 9144000"/>
              <a:gd name="connsiteY1" fmla="*/ 476225 h 2489220"/>
              <a:gd name="connsiteX2" fmla="*/ 9144000 w 9144000"/>
              <a:gd name="connsiteY2" fmla="*/ 714337 h 2489220"/>
              <a:gd name="connsiteX3" fmla="*/ 9144000 w 9144000"/>
              <a:gd name="connsiteY3" fmla="*/ 2143011 h 2489220"/>
              <a:gd name="connsiteX4" fmla="*/ 0 w 9144000"/>
              <a:gd name="connsiteY4" fmla="*/ 2143011 h 2489220"/>
              <a:gd name="connsiteX5" fmla="*/ 0 w 9144000"/>
              <a:gd name="connsiteY5" fmla="*/ 0 h 2489220"/>
              <a:gd name="connsiteX0" fmla="*/ 0 w 9144000"/>
              <a:gd name="connsiteY0" fmla="*/ 0 h 2489220"/>
              <a:gd name="connsiteX1" fmla="*/ 9144000 w 9144000"/>
              <a:gd name="connsiteY1" fmla="*/ 476225 h 2489220"/>
              <a:gd name="connsiteX2" fmla="*/ 9144000 w 9144000"/>
              <a:gd name="connsiteY2" fmla="*/ 714337 h 2489220"/>
              <a:gd name="connsiteX3" fmla="*/ 9144000 w 9144000"/>
              <a:gd name="connsiteY3" fmla="*/ 2143011 h 2489220"/>
              <a:gd name="connsiteX4" fmla="*/ 0 w 9144000"/>
              <a:gd name="connsiteY4" fmla="*/ 2143011 h 2489220"/>
              <a:gd name="connsiteX5" fmla="*/ 0 w 9144000"/>
              <a:gd name="connsiteY5" fmla="*/ 0 h 2489220"/>
              <a:gd name="connsiteX0" fmla="*/ 0 w 9144000"/>
              <a:gd name="connsiteY0" fmla="*/ 0 h 2489220"/>
              <a:gd name="connsiteX1" fmla="*/ 9144000 w 9144000"/>
              <a:gd name="connsiteY1" fmla="*/ 476225 h 2489220"/>
              <a:gd name="connsiteX2" fmla="*/ 9144000 w 9144000"/>
              <a:gd name="connsiteY2" fmla="*/ 714337 h 2489220"/>
              <a:gd name="connsiteX3" fmla="*/ 9144000 w 9144000"/>
              <a:gd name="connsiteY3" fmla="*/ 2143011 h 2489220"/>
              <a:gd name="connsiteX4" fmla="*/ 0 w 9144000"/>
              <a:gd name="connsiteY4" fmla="*/ 2143011 h 2489220"/>
              <a:gd name="connsiteX5" fmla="*/ 0 w 9144000"/>
              <a:gd name="connsiteY5" fmla="*/ 0 h 2489220"/>
              <a:gd name="connsiteX0" fmla="*/ 0 w 9144000"/>
              <a:gd name="connsiteY0" fmla="*/ 0 h 2489220"/>
              <a:gd name="connsiteX1" fmla="*/ 9144000 w 9144000"/>
              <a:gd name="connsiteY1" fmla="*/ 476225 h 2489220"/>
              <a:gd name="connsiteX2" fmla="*/ 9144000 w 9144000"/>
              <a:gd name="connsiteY2" fmla="*/ 714337 h 2489220"/>
              <a:gd name="connsiteX3" fmla="*/ 9144000 w 9144000"/>
              <a:gd name="connsiteY3" fmla="*/ 2143011 h 2489220"/>
              <a:gd name="connsiteX4" fmla="*/ 0 w 9144000"/>
              <a:gd name="connsiteY4" fmla="*/ 2143011 h 2489220"/>
              <a:gd name="connsiteX5" fmla="*/ 0 w 9144000"/>
              <a:gd name="connsiteY5" fmla="*/ 0 h 2489220"/>
              <a:gd name="connsiteX0" fmla="*/ 0 w 9144000"/>
              <a:gd name="connsiteY0" fmla="*/ 0 h 2489220"/>
              <a:gd name="connsiteX1" fmla="*/ 9144000 w 9144000"/>
              <a:gd name="connsiteY1" fmla="*/ 476225 h 2489220"/>
              <a:gd name="connsiteX2" fmla="*/ 9144000 w 9144000"/>
              <a:gd name="connsiteY2" fmla="*/ 714337 h 2489220"/>
              <a:gd name="connsiteX3" fmla="*/ 9144000 w 9144000"/>
              <a:gd name="connsiteY3" fmla="*/ 2143011 h 2489220"/>
              <a:gd name="connsiteX4" fmla="*/ 0 w 9144000"/>
              <a:gd name="connsiteY4" fmla="*/ 2143011 h 2489220"/>
              <a:gd name="connsiteX5" fmla="*/ 0 w 9144000"/>
              <a:gd name="connsiteY5" fmla="*/ 0 h 2489220"/>
              <a:gd name="connsiteX0" fmla="*/ 0 w 9144000"/>
              <a:gd name="connsiteY0" fmla="*/ 0 h 2489220"/>
              <a:gd name="connsiteX1" fmla="*/ 9144000 w 9144000"/>
              <a:gd name="connsiteY1" fmla="*/ 476225 h 2489220"/>
              <a:gd name="connsiteX2" fmla="*/ 9144000 w 9144000"/>
              <a:gd name="connsiteY2" fmla="*/ 714337 h 2489220"/>
              <a:gd name="connsiteX3" fmla="*/ 9144000 w 9144000"/>
              <a:gd name="connsiteY3" fmla="*/ 2143011 h 2489220"/>
              <a:gd name="connsiteX4" fmla="*/ 0 w 9144000"/>
              <a:gd name="connsiteY4" fmla="*/ 2143011 h 2489220"/>
              <a:gd name="connsiteX5" fmla="*/ 0 w 9144000"/>
              <a:gd name="connsiteY5" fmla="*/ 0 h 2489220"/>
              <a:gd name="connsiteX0" fmla="*/ 0 w 9144000"/>
              <a:gd name="connsiteY0" fmla="*/ 0 h 2489220"/>
              <a:gd name="connsiteX1" fmla="*/ 9144000 w 9144000"/>
              <a:gd name="connsiteY1" fmla="*/ 476225 h 2489220"/>
              <a:gd name="connsiteX2" fmla="*/ 9144000 w 9144000"/>
              <a:gd name="connsiteY2" fmla="*/ 714337 h 2489220"/>
              <a:gd name="connsiteX3" fmla="*/ 9144000 w 9144000"/>
              <a:gd name="connsiteY3" fmla="*/ 2143011 h 2489220"/>
              <a:gd name="connsiteX4" fmla="*/ 0 w 9144000"/>
              <a:gd name="connsiteY4" fmla="*/ 2143011 h 2489220"/>
              <a:gd name="connsiteX5" fmla="*/ 0 w 9144000"/>
              <a:gd name="connsiteY5" fmla="*/ 0 h 2489220"/>
              <a:gd name="connsiteX0" fmla="*/ 0 w 9144000"/>
              <a:gd name="connsiteY0" fmla="*/ 0 h 2489220"/>
              <a:gd name="connsiteX1" fmla="*/ 9144000 w 9144000"/>
              <a:gd name="connsiteY1" fmla="*/ 476225 h 2489220"/>
              <a:gd name="connsiteX2" fmla="*/ 9144000 w 9144000"/>
              <a:gd name="connsiteY2" fmla="*/ 714337 h 2489220"/>
              <a:gd name="connsiteX3" fmla="*/ 9144000 w 9144000"/>
              <a:gd name="connsiteY3" fmla="*/ 2143011 h 2489220"/>
              <a:gd name="connsiteX4" fmla="*/ 0 w 9144000"/>
              <a:gd name="connsiteY4" fmla="*/ 2143011 h 2489220"/>
              <a:gd name="connsiteX5" fmla="*/ 0 w 9144000"/>
              <a:gd name="connsiteY5" fmla="*/ 0 h 2489220"/>
              <a:gd name="connsiteX0" fmla="*/ 0 w 9144000"/>
              <a:gd name="connsiteY0" fmla="*/ 0 h 2982978"/>
              <a:gd name="connsiteX1" fmla="*/ 9144000 w 9144000"/>
              <a:gd name="connsiteY1" fmla="*/ 476225 h 2982978"/>
              <a:gd name="connsiteX2" fmla="*/ 9144000 w 9144000"/>
              <a:gd name="connsiteY2" fmla="*/ 714337 h 2982978"/>
              <a:gd name="connsiteX3" fmla="*/ 9144000 w 9144000"/>
              <a:gd name="connsiteY3" fmla="*/ 2143011 h 2982978"/>
              <a:gd name="connsiteX4" fmla="*/ 0 w 9144000"/>
              <a:gd name="connsiteY4" fmla="*/ 2143011 h 2982978"/>
              <a:gd name="connsiteX5" fmla="*/ 0 w 9144000"/>
              <a:gd name="connsiteY5" fmla="*/ 0 h 2982978"/>
              <a:gd name="connsiteX0" fmla="*/ 0 w 9144000"/>
              <a:gd name="connsiteY0" fmla="*/ 0 h 2489220"/>
              <a:gd name="connsiteX1" fmla="*/ 9144000 w 9144000"/>
              <a:gd name="connsiteY1" fmla="*/ 476225 h 2489220"/>
              <a:gd name="connsiteX2" fmla="*/ 9144000 w 9144000"/>
              <a:gd name="connsiteY2" fmla="*/ 714337 h 2489220"/>
              <a:gd name="connsiteX3" fmla="*/ 9144000 w 9144000"/>
              <a:gd name="connsiteY3" fmla="*/ 2143011 h 2489220"/>
              <a:gd name="connsiteX4" fmla="*/ 0 w 9144000"/>
              <a:gd name="connsiteY4" fmla="*/ 2143011 h 2489220"/>
              <a:gd name="connsiteX5" fmla="*/ 0 w 9144000"/>
              <a:gd name="connsiteY5" fmla="*/ 0 h 2489220"/>
              <a:gd name="connsiteX0" fmla="*/ 0 w 9144000"/>
              <a:gd name="connsiteY0" fmla="*/ 0 h 2354955"/>
              <a:gd name="connsiteX1" fmla="*/ 9144000 w 9144000"/>
              <a:gd name="connsiteY1" fmla="*/ 476225 h 2354955"/>
              <a:gd name="connsiteX2" fmla="*/ 9144000 w 9144000"/>
              <a:gd name="connsiteY2" fmla="*/ 714337 h 2354955"/>
              <a:gd name="connsiteX3" fmla="*/ 9144000 w 9144000"/>
              <a:gd name="connsiteY3" fmla="*/ 2143011 h 2354955"/>
              <a:gd name="connsiteX4" fmla="*/ 0 w 9144000"/>
              <a:gd name="connsiteY4" fmla="*/ 2143011 h 2354955"/>
              <a:gd name="connsiteX5" fmla="*/ 0 w 9144000"/>
              <a:gd name="connsiteY5" fmla="*/ 0 h 2354955"/>
              <a:gd name="connsiteX0" fmla="*/ 0 w 9144000"/>
              <a:gd name="connsiteY0" fmla="*/ 0 h 2641938"/>
              <a:gd name="connsiteX1" fmla="*/ 9144000 w 9144000"/>
              <a:gd name="connsiteY1" fmla="*/ 476225 h 2641938"/>
              <a:gd name="connsiteX2" fmla="*/ 9144000 w 9144000"/>
              <a:gd name="connsiteY2" fmla="*/ 714337 h 2641938"/>
              <a:gd name="connsiteX3" fmla="*/ 9144000 w 9144000"/>
              <a:gd name="connsiteY3" fmla="*/ 2143011 h 2641938"/>
              <a:gd name="connsiteX4" fmla="*/ 0 w 9144000"/>
              <a:gd name="connsiteY4" fmla="*/ 2143011 h 2641938"/>
              <a:gd name="connsiteX5" fmla="*/ 0 w 9144000"/>
              <a:gd name="connsiteY5" fmla="*/ 0 h 2641938"/>
              <a:gd name="connsiteX0" fmla="*/ 0 w 9144000"/>
              <a:gd name="connsiteY0" fmla="*/ 0 h 2354955"/>
              <a:gd name="connsiteX1" fmla="*/ 9144000 w 9144000"/>
              <a:gd name="connsiteY1" fmla="*/ 476225 h 2354955"/>
              <a:gd name="connsiteX2" fmla="*/ 9144000 w 9144000"/>
              <a:gd name="connsiteY2" fmla="*/ 714337 h 2354955"/>
              <a:gd name="connsiteX3" fmla="*/ 9144000 w 9144000"/>
              <a:gd name="connsiteY3" fmla="*/ 2143011 h 2354955"/>
              <a:gd name="connsiteX4" fmla="*/ 0 w 9144000"/>
              <a:gd name="connsiteY4" fmla="*/ 2143011 h 2354955"/>
              <a:gd name="connsiteX5" fmla="*/ 0 w 9144000"/>
              <a:gd name="connsiteY5" fmla="*/ 0 h 2354955"/>
              <a:gd name="connsiteX0" fmla="*/ 0 w 9144000"/>
              <a:gd name="connsiteY0" fmla="*/ 0 h 3137094"/>
              <a:gd name="connsiteX1" fmla="*/ 9144000 w 9144000"/>
              <a:gd name="connsiteY1" fmla="*/ 476225 h 3137094"/>
              <a:gd name="connsiteX2" fmla="*/ 9144000 w 9144000"/>
              <a:gd name="connsiteY2" fmla="*/ 714337 h 3137094"/>
              <a:gd name="connsiteX3" fmla="*/ 9144000 w 9144000"/>
              <a:gd name="connsiteY3" fmla="*/ 2143011 h 3137094"/>
              <a:gd name="connsiteX4" fmla="*/ 0 w 9144000"/>
              <a:gd name="connsiteY4" fmla="*/ 2143011 h 3137094"/>
              <a:gd name="connsiteX5" fmla="*/ 0 w 9144000"/>
              <a:gd name="connsiteY5" fmla="*/ 0 h 3137094"/>
              <a:gd name="connsiteX0" fmla="*/ 0 w 9144000"/>
              <a:gd name="connsiteY0" fmla="*/ 0 h 2573576"/>
              <a:gd name="connsiteX1" fmla="*/ 9144000 w 9144000"/>
              <a:gd name="connsiteY1" fmla="*/ 476225 h 2573576"/>
              <a:gd name="connsiteX2" fmla="*/ 9144000 w 9144000"/>
              <a:gd name="connsiteY2" fmla="*/ 714337 h 2573576"/>
              <a:gd name="connsiteX3" fmla="*/ 9144000 w 9144000"/>
              <a:gd name="connsiteY3" fmla="*/ 2143011 h 2573576"/>
              <a:gd name="connsiteX4" fmla="*/ 0 w 9144000"/>
              <a:gd name="connsiteY4" fmla="*/ 2143011 h 2573576"/>
              <a:gd name="connsiteX5" fmla="*/ 0 w 9144000"/>
              <a:gd name="connsiteY5" fmla="*/ 0 h 2573576"/>
              <a:gd name="connsiteX0" fmla="*/ 0 w 9144000"/>
              <a:gd name="connsiteY0" fmla="*/ 0 h 2354955"/>
              <a:gd name="connsiteX1" fmla="*/ 9144000 w 9144000"/>
              <a:gd name="connsiteY1" fmla="*/ 476225 h 2354955"/>
              <a:gd name="connsiteX2" fmla="*/ 9144000 w 9144000"/>
              <a:gd name="connsiteY2" fmla="*/ 714337 h 2354955"/>
              <a:gd name="connsiteX3" fmla="*/ 9144000 w 9144000"/>
              <a:gd name="connsiteY3" fmla="*/ 2143011 h 2354955"/>
              <a:gd name="connsiteX4" fmla="*/ 0 w 9144000"/>
              <a:gd name="connsiteY4" fmla="*/ 2143011 h 2354955"/>
              <a:gd name="connsiteX5" fmla="*/ 0 w 9144000"/>
              <a:gd name="connsiteY5" fmla="*/ 0 h 2354955"/>
              <a:gd name="connsiteX0" fmla="*/ 0 w 9144000"/>
              <a:gd name="connsiteY0" fmla="*/ 0 h 2354955"/>
              <a:gd name="connsiteX1" fmla="*/ 9144000 w 9144000"/>
              <a:gd name="connsiteY1" fmla="*/ 476225 h 2354955"/>
              <a:gd name="connsiteX2" fmla="*/ 9144000 w 9144000"/>
              <a:gd name="connsiteY2" fmla="*/ 714337 h 2354955"/>
              <a:gd name="connsiteX3" fmla="*/ 9144000 w 9144000"/>
              <a:gd name="connsiteY3" fmla="*/ 2143011 h 2354955"/>
              <a:gd name="connsiteX4" fmla="*/ 0 w 9144000"/>
              <a:gd name="connsiteY4" fmla="*/ 2143011 h 2354955"/>
              <a:gd name="connsiteX5" fmla="*/ 0 w 9144000"/>
              <a:gd name="connsiteY5" fmla="*/ 0 h 2354955"/>
              <a:gd name="connsiteX0" fmla="*/ 0 w 9144000"/>
              <a:gd name="connsiteY0" fmla="*/ 0 h 2354955"/>
              <a:gd name="connsiteX1" fmla="*/ 9144000 w 9144000"/>
              <a:gd name="connsiteY1" fmla="*/ 476225 h 2354955"/>
              <a:gd name="connsiteX2" fmla="*/ 9144000 w 9144000"/>
              <a:gd name="connsiteY2" fmla="*/ 714337 h 2354955"/>
              <a:gd name="connsiteX3" fmla="*/ 9144000 w 9144000"/>
              <a:gd name="connsiteY3" fmla="*/ 2143011 h 2354955"/>
              <a:gd name="connsiteX4" fmla="*/ 0 w 9144000"/>
              <a:gd name="connsiteY4" fmla="*/ 2143011 h 2354955"/>
              <a:gd name="connsiteX5" fmla="*/ 0 w 9144000"/>
              <a:gd name="connsiteY5" fmla="*/ 0 h 2354955"/>
              <a:gd name="connsiteX0" fmla="*/ 0 w 9144000"/>
              <a:gd name="connsiteY0" fmla="*/ 0 h 2354955"/>
              <a:gd name="connsiteX1" fmla="*/ 9144000 w 9144000"/>
              <a:gd name="connsiteY1" fmla="*/ 476225 h 2354955"/>
              <a:gd name="connsiteX2" fmla="*/ 9144000 w 9144000"/>
              <a:gd name="connsiteY2" fmla="*/ 714337 h 2354955"/>
              <a:gd name="connsiteX3" fmla="*/ 9144000 w 9144000"/>
              <a:gd name="connsiteY3" fmla="*/ 2143011 h 2354955"/>
              <a:gd name="connsiteX4" fmla="*/ 0 w 9144000"/>
              <a:gd name="connsiteY4" fmla="*/ 2143011 h 2354955"/>
              <a:gd name="connsiteX5" fmla="*/ 0 w 9144000"/>
              <a:gd name="connsiteY5" fmla="*/ 0 h 2354955"/>
              <a:gd name="connsiteX0" fmla="*/ 0 w 9144000"/>
              <a:gd name="connsiteY0" fmla="*/ 0 h 2354955"/>
              <a:gd name="connsiteX1" fmla="*/ 9144000 w 9144000"/>
              <a:gd name="connsiteY1" fmla="*/ 476225 h 2354955"/>
              <a:gd name="connsiteX2" fmla="*/ 9144000 w 9144000"/>
              <a:gd name="connsiteY2" fmla="*/ 714337 h 2354955"/>
              <a:gd name="connsiteX3" fmla="*/ 9144000 w 9144000"/>
              <a:gd name="connsiteY3" fmla="*/ 2143011 h 2354955"/>
              <a:gd name="connsiteX4" fmla="*/ 0 w 9144000"/>
              <a:gd name="connsiteY4" fmla="*/ 2143011 h 2354955"/>
              <a:gd name="connsiteX5" fmla="*/ 0 w 9144000"/>
              <a:gd name="connsiteY5" fmla="*/ 0 h 2354955"/>
              <a:gd name="connsiteX0" fmla="*/ 0 w 9144000"/>
              <a:gd name="connsiteY0" fmla="*/ 0 h 2354955"/>
              <a:gd name="connsiteX1" fmla="*/ 9144000 w 9144000"/>
              <a:gd name="connsiteY1" fmla="*/ 476225 h 2354955"/>
              <a:gd name="connsiteX2" fmla="*/ 9144000 w 9144000"/>
              <a:gd name="connsiteY2" fmla="*/ 714337 h 2354955"/>
              <a:gd name="connsiteX3" fmla="*/ 9144000 w 9144000"/>
              <a:gd name="connsiteY3" fmla="*/ 2143011 h 2354955"/>
              <a:gd name="connsiteX4" fmla="*/ 0 w 9144000"/>
              <a:gd name="connsiteY4" fmla="*/ 2143011 h 2354955"/>
              <a:gd name="connsiteX5" fmla="*/ 0 w 9144000"/>
              <a:gd name="connsiteY5" fmla="*/ 0 h 2354955"/>
              <a:gd name="connsiteX0" fmla="*/ 0 w 9144000"/>
              <a:gd name="connsiteY0" fmla="*/ 0 h 2354955"/>
              <a:gd name="connsiteX1" fmla="*/ 9144000 w 9144000"/>
              <a:gd name="connsiteY1" fmla="*/ 476225 h 2354955"/>
              <a:gd name="connsiteX2" fmla="*/ 9144000 w 9144000"/>
              <a:gd name="connsiteY2" fmla="*/ 714337 h 2354955"/>
              <a:gd name="connsiteX3" fmla="*/ 9144000 w 9144000"/>
              <a:gd name="connsiteY3" fmla="*/ 2143011 h 2354955"/>
              <a:gd name="connsiteX4" fmla="*/ 0 w 9144000"/>
              <a:gd name="connsiteY4" fmla="*/ 2143011 h 2354955"/>
              <a:gd name="connsiteX5" fmla="*/ 0 w 9144000"/>
              <a:gd name="connsiteY5" fmla="*/ 0 h 2354955"/>
              <a:gd name="connsiteX0" fmla="*/ 0 w 9144000"/>
              <a:gd name="connsiteY0" fmla="*/ 0 h 2354955"/>
              <a:gd name="connsiteX1" fmla="*/ 9144000 w 9144000"/>
              <a:gd name="connsiteY1" fmla="*/ 476225 h 2354955"/>
              <a:gd name="connsiteX2" fmla="*/ 9144000 w 9144000"/>
              <a:gd name="connsiteY2" fmla="*/ 714337 h 2354955"/>
              <a:gd name="connsiteX3" fmla="*/ 9144000 w 9144000"/>
              <a:gd name="connsiteY3" fmla="*/ 2143011 h 2354955"/>
              <a:gd name="connsiteX4" fmla="*/ 0 w 9144000"/>
              <a:gd name="connsiteY4" fmla="*/ 2143011 h 2354955"/>
              <a:gd name="connsiteX5" fmla="*/ 0 w 9144000"/>
              <a:gd name="connsiteY5" fmla="*/ 0 h 2354955"/>
              <a:gd name="connsiteX0" fmla="*/ 0 w 9144000"/>
              <a:gd name="connsiteY0" fmla="*/ 0 h 2354955"/>
              <a:gd name="connsiteX1" fmla="*/ 9144000 w 9144000"/>
              <a:gd name="connsiteY1" fmla="*/ 476225 h 2354955"/>
              <a:gd name="connsiteX2" fmla="*/ 9144000 w 9144000"/>
              <a:gd name="connsiteY2" fmla="*/ 714337 h 2354955"/>
              <a:gd name="connsiteX3" fmla="*/ 9144000 w 9144000"/>
              <a:gd name="connsiteY3" fmla="*/ 2143011 h 2354955"/>
              <a:gd name="connsiteX4" fmla="*/ 0 w 9144000"/>
              <a:gd name="connsiteY4" fmla="*/ 2143011 h 2354955"/>
              <a:gd name="connsiteX5" fmla="*/ 0 w 9144000"/>
              <a:gd name="connsiteY5" fmla="*/ 0 h 2354955"/>
              <a:gd name="connsiteX0" fmla="*/ 0 w 9144000"/>
              <a:gd name="connsiteY0" fmla="*/ 0 h 2619236"/>
              <a:gd name="connsiteX1" fmla="*/ 9144000 w 9144000"/>
              <a:gd name="connsiteY1" fmla="*/ 740506 h 2619236"/>
              <a:gd name="connsiteX2" fmla="*/ 9144000 w 9144000"/>
              <a:gd name="connsiteY2" fmla="*/ 978618 h 2619236"/>
              <a:gd name="connsiteX3" fmla="*/ 9144000 w 9144000"/>
              <a:gd name="connsiteY3" fmla="*/ 2407292 h 2619236"/>
              <a:gd name="connsiteX4" fmla="*/ 0 w 9144000"/>
              <a:gd name="connsiteY4" fmla="*/ 2407292 h 2619236"/>
              <a:gd name="connsiteX5" fmla="*/ 0 w 9144000"/>
              <a:gd name="connsiteY5" fmla="*/ 0 h 2619236"/>
              <a:gd name="connsiteX0" fmla="*/ 0 w 9144000"/>
              <a:gd name="connsiteY0" fmla="*/ 0 h 2619236"/>
              <a:gd name="connsiteX1" fmla="*/ 9144000 w 9144000"/>
              <a:gd name="connsiteY1" fmla="*/ 740506 h 2619236"/>
              <a:gd name="connsiteX2" fmla="*/ 9144000 w 9144000"/>
              <a:gd name="connsiteY2" fmla="*/ 978618 h 2619236"/>
              <a:gd name="connsiteX3" fmla="*/ 9144000 w 9144000"/>
              <a:gd name="connsiteY3" fmla="*/ 2407292 h 2619236"/>
              <a:gd name="connsiteX4" fmla="*/ 0 w 9144000"/>
              <a:gd name="connsiteY4" fmla="*/ 2407292 h 2619236"/>
              <a:gd name="connsiteX5" fmla="*/ 0 w 9144000"/>
              <a:gd name="connsiteY5" fmla="*/ 0 h 2619236"/>
              <a:gd name="connsiteX0" fmla="*/ 0 w 9144000"/>
              <a:gd name="connsiteY0" fmla="*/ 0 h 2619236"/>
              <a:gd name="connsiteX1" fmla="*/ 9144000 w 9144000"/>
              <a:gd name="connsiteY1" fmla="*/ 740506 h 2619236"/>
              <a:gd name="connsiteX2" fmla="*/ 9144000 w 9144000"/>
              <a:gd name="connsiteY2" fmla="*/ 978618 h 2619236"/>
              <a:gd name="connsiteX3" fmla="*/ 9144000 w 9144000"/>
              <a:gd name="connsiteY3" fmla="*/ 2407292 h 2619236"/>
              <a:gd name="connsiteX4" fmla="*/ 0 w 9144000"/>
              <a:gd name="connsiteY4" fmla="*/ 2407292 h 2619236"/>
              <a:gd name="connsiteX5" fmla="*/ 0 w 9144000"/>
              <a:gd name="connsiteY5" fmla="*/ 0 h 2619236"/>
              <a:gd name="connsiteX0" fmla="*/ 0 w 9144000"/>
              <a:gd name="connsiteY0" fmla="*/ 0 h 2619236"/>
              <a:gd name="connsiteX1" fmla="*/ 9144000 w 9144000"/>
              <a:gd name="connsiteY1" fmla="*/ 740506 h 2619236"/>
              <a:gd name="connsiteX2" fmla="*/ 9144000 w 9144000"/>
              <a:gd name="connsiteY2" fmla="*/ 978618 h 2619236"/>
              <a:gd name="connsiteX3" fmla="*/ 9144000 w 9144000"/>
              <a:gd name="connsiteY3" fmla="*/ 2407292 h 2619236"/>
              <a:gd name="connsiteX4" fmla="*/ 0 w 9144000"/>
              <a:gd name="connsiteY4" fmla="*/ 2407292 h 2619236"/>
              <a:gd name="connsiteX5" fmla="*/ 0 w 9144000"/>
              <a:gd name="connsiteY5" fmla="*/ 0 h 2619236"/>
              <a:gd name="connsiteX0" fmla="*/ 0 w 9144000"/>
              <a:gd name="connsiteY0" fmla="*/ 0 h 3422490"/>
              <a:gd name="connsiteX1" fmla="*/ 9144000 w 9144000"/>
              <a:gd name="connsiteY1" fmla="*/ 740506 h 3422490"/>
              <a:gd name="connsiteX2" fmla="*/ 9144000 w 9144000"/>
              <a:gd name="connsiteY2" fmla="*/ 978618 h 3422490"/>
              <a:gd name="connsiteX3" fmla="*/ 9144000 w 9144000"/>
              <a:gd name="connsiteY3" fmla="*/ 2407292 h 3422490"/>
              <a:gd name="connsiteX4" fmla="*/ 0 w 9144000"/>
              <a:gd name="connsiteY4" fmla="*/ 2407292 h 3422490"/>
              <a:gd name="connsiteX5" fmla="*/ 0 w 9144000"/>
              <a:gd name="connsiteY5" fmla="*/ 0 h 3422490"/>
              <a:gd name="connsiteX0" fmla="*/ 0 w 9144000"/>
              <a:gd name="connsiteY0" fmla="*/ 0 h 2902770"/>
              <a:gd name="connsiteX1" fmla="*/ 9144000 w 9144000"/>
              <a:gd name="connsiteY1" fmla="*/ 740506 h 2902770"/>
              <a:gd name="connsiteX2" fmla="*/ 9144000 w 9144000"/>
              <a:gd name="connsiteY2" fmla="*/ 978618 h 2902770"/>
              <a:gd name="connsiteX3" fmla="*/ 9144000 w 9144000"/>
              <a:gd name="connsiteY3" fmla="*/ 2407292 h 2902770"/>
              <a:gd name="connsiteX4" fmla="*/ 0 w 9144000"/>
              <a:gd name="connsiteY4" fmla="*/ 2407292 h 2902770"/>
              <a:gd name="connsiteX5" fmla="*/ 0 w 9144000"/>
              <a:gd name="connsiteY5" fmla="*/ 0 h 2902770"/>
              <a:gd name="connsiteX0" fmla="*/ 0 w 9144000"/>
              <a:gd name="connsiteY0" fmla="*/ 0 h 2859274"/>
              <a:gd name="connsiteX1" fmla="*/ 9144000 w 9144000"/>
              <a:gd name="connsiteY1" fmla="*/ 740506 h 2859274"/>
              <a:gd name="connsiteX2" fmla="*/ 9144000 w 9144000"/>
              <a:gd name="connsiteY2" fmla="*/ 978618 h 2859274"/>
              <a:gd name="connsiteX3" fmla="*/ 9144000 w 9144000"/>
              <a:gd name="connsiteY3" fmla="*/ 2407292 h 2859274"/>
              <a:gd name="connsiteX4" fmla="*/ 0 w 9144000"/>
              <a:gd name="connsiteY4" fmla="*/ 2407292 h 2859274"/>
              <a:gd name="connsiteX5" fmla="*/ 0 w 9144000"/>
              <a:gd name="connsiteY5" fmla="*/ 0 h 2859274"/>
              <a:gd name="connsiteX0" fmla="*/ 0 w 9144000"/>
              <a:gd name="connsiteY0" fmla="*/ 0 h 2815778"/>
              <a:gd name="connsiteX1" fmla="*/ 9144000 w 9144000"/>
              <a:gd name="connsiteY1" fmla="*/ 740506 h 2815778"/>
              <a:gd name="connsiteX2" fmla="*/ 9144000 w 9144000"/>
              <a:gd name="connsiteY2" fmla="*/ 978618 h 2815778"/>
              <a:gd name="connsiteX3" fmla="*/ 9144000 w 9144000"/>
              <a:gd name="connsiteY3" fmla="*/ 2407292 h 2815778"/>
              <a:gd name="connsiteX4" fmla="*/ 0 w 9144000"/>
              <a:gd name="connsiteY4" fmla="*/ 2407292 h 2815778"/>
              <a:gd name="connsiteX5" fmla="*/ 0 w 9144000"/>
              <a:gd name="connsiteY5" fmla="*/ 0 h 2815778"/>
              <a:gd name="connsiteX0" fmla="*/ 0 w 9144000"/>
              <a:gd name="connsiteY0" fmla="*/ 0 h 3352831"/>
              <a:gd name="connsiteX1" fmla="*/ 9144000 w 9144000"/>
              <a:gd name="connsiteY1" fmla="*/ 740506 h 3352831"/>
              <a:gd name="connsiteX2" fmla="*/ 9144000 w 9144000"/>
              <a:gd name="connsiteY2" fmla="*/ 978618 h 3352831"/>
              <a:gd name="connsiteX3" fmla="*/ 9144000 w 9144000"/>
              <a:gd name="connsiteY3" fmla="*/ 2407292 h 3352831"/>
              <a:gd name="connsiteX4" fmla="*/ 0 w 9144000"/>
              <a:gd name="connsiteY4" fmla="*/ 2407292 h 3352831"/>
              <a:gd name="connsiteX5" fmla="*/ 0 w 9144000"/>
              <a:gd name="connsiteY5" fmla="*/ 0 h 3352831"/>
              <a:gd name="connsiteX0" fmla="*/ 0 w 9144000"/>
              <a:gd name="connsiteY0" fmla="*/ 0 h 2962122"/>
              <a:gd name="connsiteX1" fmla="*/ 9144000 w 9144000"/>
              <a:gd name="connsiteY1" fmla="*/ 740506 h 2962122"/>
              <a:gd name="connsiteX2" fmla="*/ 9144000 w 9144000"/>
              <a:gd name="connsiteY2" fmla="*/ 978618 h 2962122"/>
              <a:gd name="connsiteX3" fmla="*/ 9144000 w 9144000"/>
              <a:gd name="connsiteY3" fmla="*/ 2407292 h 2962122"/>
              <a:gd name="connsiteX4" fmla="*/ 0 w 9144000"/>
              <a:gd name="connsiteY4" fmla="*/ 2407292 h 2962122"/>
              <a:gd name="connsiteX5" fmla="*/ 0 w 9144000"/>
              <a:gd name="connsiteY5" fmla="*/ 0 h 2962122"/>
              <a:gd name="connsiteX0" fmla="*/ 0 w 9144000"/>
              <a:gd name="connsiteY0" fmla="*/ 0 h 3003041"/>
              <a:gd name="connsiteX1" fmla="*/ 9144000 w 9144000"/>
              <a:gd name="connsiteY1" fmla="*/ 740506 h 3003041"/>
              <a:gd name="connsiteX2" fmla="*/ 9144000 w 9144000"/>
              <a:gd name="connsiteY2" fmla="*/ 978618 h 3003041"/>
              <a:gd name="connsiteX3" fmla="*/ 9144000 w 9144000"/>
              <a:gd name="connsiteY3" fmla="*/ 2407292 h 3003041"/>
              <a:gd name="connsiteX4" fmla="*/ 0 w 9144000"/>
              <a:gd name="connsiteY4" fmla="*/ 2407292 h 3003041"/>
              <a:gd name="connsiteX5" fmla="*/ 0 w 9144000"/>
              <a:gd name="connsiteY5" fmla="*/ 0 h 3003041"/>
              <a:gd name="connsiteX0" fmla="*/ 0 w 9144000"/>
              <a:gd name="connsiteY0" fmla="*/ 0 h 2785938"/>
              <a:gd name="connsiteX1" fmla="*/ 9144000 w 9144000"/>
              <a:gd name="connsiteY1" fmla="*/ 740506 h 2785938"/>
              <a:gd name="connsiteX2" fmla="*/ 9144000 w 9144000"/>
              <a:gd name="connsiteY2" fmla="*/ 978618 h 2785938"/>
              <a:gd name="connsiteX3" fmla="*/ 9144000 w 9144000"/>
              <a:gd name="connsiteY3" fmla="*/ 2407292 h 2785938"/>
              <a:gd name="connsiteX4" fmla="*/ 0 w 9144000"/>
              <a:gd name="connsiteY4" fmla="*/ 2407292 h 2785938"/>
              <a:gd name="connsiteX5" fmla="*/ 0 w 9144000"/>
              <a:gd name="connsiteY5" fmla="*/ 0 h 2785938"/>
              <a:gd name="connsiteX0" fmla="*/ 0 w 9144000"/>
              <a:gd name="connsiteY0" fmla="*/ 0 h 2806948"/>
              <a:gd name="connsiteX1" fmla="*/ 9144000 w 9144000"/>
              <a:gd name="connsiteY1" fmla="*/ 740506 h 2806948"/>
              <a:gd name="connsiteX2" fmla="*/ 9144000 w 9144000"/>
              <a:gd name="connsiteY2" fmla="*/ 978618 h 2806948"/>
              <a:gd name="connsiteX3" fmla="*/ 9144000 w 9144000"/>
              <a:gd name="connsiteY3" fmla="*/ 2407292 h 2806948"/>
              <a:gd name="connsiteX4" fmla="*/ 0 w 9144000"/>
              <a:gd name="connsiteY4" fmla="*/ 2407292 h 2806948"/>
              <a:gd name="connsiteX5" fmla="*/ 0 w 9144000"/>
              <a:gd name="connsiteY5" fmla="*/ 0 h 2806948"/>
              <a:gd name="connsiteX0" fmla="*/ 0 w 9144000"/>
              <a:gd name="connsiteY0" fmla="*/ 0 h 2892463"/>
              <a:gd name="connsiteX1" fmla="*/ 9144000 w 9144000"/>
              <a:gd name="connsiteY1" fmla="*/ 740506 h 2892463"/>
              <a:gd name="connsiteX2" fmla="*/ 9144000 w 9144000"/>
              <a:gd name="connsiteY2" fmla="*/ 978618 h 2892463"/>
              <a:gd name="connsiteX3" fmla="*/ 9144000 w 9144000"/>
              <a:gd name="connsiteY3" fmla="*/ 2407292 h 2892463"/>
              <a:gd name="connsiteX4" fmla="*/ 0 w 9144000"/>
              <a:gd name="connsiteY4" fmla="*/ 2407292 h 2892463"/>
              <a:gd name="connsiteX5" fmla="*/ 0 w 9144000"/>
              <a:gd name="connsiteY5" fmla="*/ 0 h 2892463"/>
              <a:gd name="connsiteX0" fmla="*/ 0 w 9144000"/>
              <a:gd name="connsiteY0" fmla="*/ 0 h 3365011"/>
              <a:gd name="connsiteX1" fmla="*/ 9144000 w 9144000"/>
              <a:gd name="connsiteY1" fmla="*/ 740506 h 3365011"/>
              <a:gd name="connsiteX2" fmla="*/ 9144000 w 9144000"/>
              <a:gd name="connsiteY2" fmla="*/ 978618 h 3365011"/>
              <a:gd name="connsiteX3" fmla="*/ 9144000 w 9144000"/>
              <a:gd name="connsiteY3" fmla="*/ 2407292 h 3365011"/>
              <a:gd name="connsiteX4" fmla="*/ 0 w 9144000"/>
              <a:gd name="connsiteY4" fmla="*/ 2407292 h 3365011"/>
              <a:gd name="connsiteX5" fmla="*/ 0 w 9144000"/>
              <a:gd name="connsiteY5" fmla="*/ 0 h 3365011"/>
              <a:gd name="connsiteX0" fmla="*/ 0 w 9144000"/>
              <a:gd name="connsiteY0" fmla="*/ 0 h 3038807"/>
              <a:gd name="connsiteX1" fmla="*/ 9144000 w 9144000"/>
              <a:gd name="connsiteY1" fmla="*/ 740506 h 3038807"/>
              <a:gd name="connsiteX2" fmla="*/ 9144000 w 9144000"/>
              <a:gd name="connsiteY2" fmla="*/ 978618 h 3038807"/>
              <a:gd name="connsiteX3" fmla="*/ 9144000 w 9144000"/>
              <a:gd name="connsiteY3" fmla="*/ 2407292 h 3038807"/>
              <a:gd name="connsiteX4" fmla="*/ 0 w 9144000"/>
              <a:gd name="connsiteY4" fmla="*/ 2407292 h 3038807"/>
              <a:gd name="connsiteX5" fmla="*/ 0 w 9144000"/>
              <a:gd name="connsiteY5" fmla="*/ 0 h 3038807"/>
              <a:gd name="connsiteX0" fmla="*/ 0 w 9144000"/>
              <a:gd name="connsiteY0" fmla="*/ 0 h 3144231"/>
              <a:gd name="connsiteX1" fmla="*/ 9144000 w 9144000"/>
              <a:gd name="connsiteY1" fmla="*/ 740506 h 3144231"/>
              <a:gd name="connsiteX2" fmla="*/ 9144000 w 9144000"/>
              <a:gd name="connsiteY2" fmla="*/ 978618 h 3144231"/>
              <a:gd name="connsiteX3" fmla="*/ 9144000 w 9144000"/>
              <a:gd name="connsiteY3" fmla="*/ 2407292 h 3144231"/>
              <a:gd name="connsiteX4" fmla="*/ 0 w 9144000"/>
              <a:gd name="connsiteY4" fmla="*/ 2407292 h 3144231"/>
              <a:gd name="connsiteX5" fmla="*/ 0 w 9144000"/>
              <a:gd name="connsiteY5" fmla="*/ 0 h 3144231"/>
              <a:gd name="connsiteX0" fmla="*/ 0 w 9144000"/>
              <a:gd name="connsiteY0" fmla="*/ 0 h 2927128"/>
              <a:gd name="connsiteX1" fmla="*/ 9144000 w 9144000"/>
              <a:gd name="connsiteY1" fmla="*/ 740506 h 2927128"/>
              <a:gd name="connsiteX2" fmla="*/ 9144000 w 9144000"/>
              <a:gd name="connsiteY2" fmla="*/ 978618 h 2927128"/>
              <a:gd name="connsiteX3" fmla="*/ 9144000 w 9144000"/>
              <a:gd name="connsiteY3" fmla="*/ 2407292 h 2927128"/>
              <a:gd name="connsiteX4" fmla="*/ 0 w 9144000"/>
              <a:gd name="connsiteY4" fmla="*/ 2407292 h 2927128"/>
              <a:gd name="connsiteX5" fmla="*/ 0 w 9144000"/>
              <a:gd name="connsiteY5" fmla="*/ 0 h 2927128"/>
              <a:gd name="connsiteX0" fmla="*/ 0 w 9144000"/>
              <a:gd name="connsiteY0" fmla="*/ 0 h 3077149"/>
              <a:gd name="connsiteX1" fmla="*/ 9144000 w 9144000"/>
              <a:gd name="connsiteY1" fmla="*/ 740506 h 3077149"/>
              <a:gd name="connsiteX2" fmla="*/ 9144000 w 9144000"/>
              <a:gd name="connsiteY2" fmla="*/ 978618 h 3077149"/>
              <a:gd name="connsiteX3" fmla="*/ 9144000 w 9144000"/>
              <a:gd name="connsiteY3" fmla="*/ 2407292 h 3077149"/>
              <a:gd name="connsiteX4" fmla="*/ 0 w 9144000"/>
              <a:gd name="connsiteY4" fmla="*/ 2407292 h 3077149"/>
              <a:gd name="connsiteX5" fmla="*/ 0 w 9144000"/>
              <a:gd name="connsiteY5" fmla="*/ 0 h 3077149"/>
              <a:gd name="connsiteX0" fmla="*/ 0 w 9144000"/>
              <a:gd name="connsiteY0" fmla="*/ 0 h 3077149"/>
              <a:gd name="connsiteX1" fmla="*/ 9144000 w 9144000"/>
              <a:gd name="connsiteY1" fmla="*/ 740506 h 3077149"/>
              <a:gd name="connsiteX2" fmla="*/ 9144000 w 9144000"/>
              <a:gd name="connsiteY2" fmla="*/ 978618 h 3077149"/>
              <a:gd name="connsiteX3" fmla="*/ 9144000 w 9144000"/>
              <a:gd name="connsiteY3" fmla="*/ 2407292 h 3077149"/>
              <a:gd name="connsiteX4" fmla="*/ 0 w 9144000"/>
              <a:gd name="connsiteY4" fmla="*/ 2407292 h 3077149"/>
              <a:gd name="connsiteX5" fmla="*/ 0 w 9144000"/>
              <a:gd name="connsiteY5" fmla="*/ 0 h 3077149"/>
              <a:gd name="connsiteX0" fmla="*/ 0 w 9144000"/>
              <a:gd name="connsiteY0" fmla="*/ 0 h 3077149"/>
              <a:gd name="connsiteX1" fmla="*/ 9144000 w 9144000"/>
              <a:gd name="connsiteY1" fmla="*/ 740506 h 3077149"/>
              <a:gd name="connsiteX2" fmla="*/ 9144000 w 9144000"/>
              <a:gd name="connsiteY2" fmla="*/ 978618 h 3077149"/>
              <a:gd name="connsiteX3" fmla="*/ 9144000 w 9144000"/>
              <a:gd name="connsiteY3" fmla="*/ 2407292 h 3077149"/>
              <a:gd name="connsiteX4" fmla="*/ 0 w 9144000"/>
              <a:gd name="connsiteY4" fmla="*/ 2407292 h 3077149"/>
              <a:gd name="connsiteX5" fmla="*/ 0 w 9144000"/>
              <a:gd name="connsiteY5" fmla="*/ 0 h 3077149"/>
              <a:gd name="connsiteX0" fmla="*/ 0 w 9144000"/>
              <a:gd name="connsiteY0" fmla="*/ 0 h 2795541"/>
              <a:gd name="connsiteX1" fmla="*/ 9144000 w 9144000"/>
              <a:gd name="connsiteY1" fmla="*/ 740506 h 2795541"/>
              <a:gd name="connsiteX2" fmla="*/ 9144000 w 9144000"/>
              <a:gd name="connsiteY2" fmla="*/ 978618 h 2795541"/>
              <a:gd name="connsiteX3" fmla="*/ 9144000 w 9144000"/>
              <a:gd name="connsiteY3" fmla="*/ 2407292 h 2795541"/>
              <a:gd name="connsiteX4" fmla="*/ 0 w 9144000"/>
              <a:gd name="connsiteY4" fmla="*/ 2407292 h 2795541"/>
              <a:gd name="connsiteX5" fmla="*/ 0 w 9144000"/>
              <a:gd name="connsiteY5" fmla="*/ 0 h 2795541"/>
              <a:gd name="connsiteX0" fmla="*/ 0 w 9144000"/>
              <a:gd name="connsiteY0" fmla="*/ 0 h 3010067"/>
              <a:gd name="connsiteX1" fmla="*/ 9144000 w 9144000"/>
              <a:gd name="connsiteY1" fmla="*/ 740506 h 3010067"/>
              <a:gd name="connsiteX2" fmla="*/ 9144000 w 9144000"/>
              <a:gd name="connsiteY2" fmla="*/ 978618 h 3010067"/>
              <a:gd name="connsiteX3" fmla="*/ 9144000 w 9144000"/>
              <a:gd name="connsiteY3" fmla="*/ 2407292 h 3010067"/>
              <a:gd name="connsiteX4" fmla="*/ 0 w 9144000"/>
              <a:gd name="connsiteY4" fmla="*/ 2407292 h 3010067"/>
              <a:gd name="connsiteX5" fmla="*/ 0 w 9144000"/>
              <a:gd name="connsiteY5" fmla="*/ 0 h 3010067"/>
              <a:gd name="connsiteX0" fmla="*/ 0 w 9144000"/>
              <a:gd name="connsiteY0" fmla="*/ 0 h 3115491"/>
              <a:gd name="connsiteX1" fmla="*/ 9144000 w 9144000"/>
              <a:gd name="connsiteY1" fmla="*/ 740506 h 3115491"/>
              <a:gd name="connsiteX2" fmla="*/ 9144000 w 9144000"/>
              <a:gd name="connsiteY2" fmla="*/ 978618 h 3115491"/>
              <a:gd name="connsiteX3" fmla="*/ 9144000 w 9144000"/>
              <a:gd name="connsiteY3" fmla="*/ 2407292 h 3115491"/>
              <a:gd name="connsiteX4" fmla="*/ 0 w 9144000"/>
              <a:gd name="connsiteY4" fmla="*/ 2407292 h 3115491"/>
              <a:gd name="connsiteX5" fmla="*/ 0 w 9144000"/>
              <a:gd name="connsiteY5" fmla="*/ 0 h 3115491"/>
              <a:gd name="connsiteX0" fmla="*/ 0 w 9144000"/>
              <a:gd name="connsiteY0" fmla="*/ 0 h 3220915"/>
              <a:gd name="connsiteX1" fmla="*/ 9144000 w 9144000"/>
              <a:gd name="connsiteY1" fmla="*/ 740506 h 3220915"/>
              <a:gd name="connsiteX2" fmla="*/ 9144000 w 9144000"/>
              <a:gd name="connsiteY2" fmla="*/ 978618 h 3220915"/>
              <a:gd name="connsiteX3" fmla="*/ 9144000 w 9144000"/>
              <a:gd name="connsiteY3" fmla="*/ 2407292 h 3220915"/>
              <a:gd name="connsiteX4" fmla="*/ 0 w 9144000"/>
              <a:gd name="connsiteY4" fmla="*/ 2407292 h 3220915"/>
              <a:gd name="connsiteX5" fmla="*/ 0 w 9144000"/>
              <a:gd name="connsiteY5" fmla="*/ 0 h 3220915"/>
              <a:gd name="connsiteX0" fmla="*/ 0 w 9144000"/>
              <a:gd name="connsiteY0" fmla="*/ 0 h 3220915"/>
              <a:gd name="connsiteX1" fmla="*/ 9144000 w 9144000"/>
              <a:gd name="connsiteY1" fmla="*/ 740506 h 3220915"/>
              <a:gd name="connsiteX2" fmla="*/ 9144000 w 9144000"/>
              <a:gd name="connsiteY2" fmla="*/ 978618 h 3220915"/>
              <a:gd name="connsiteX3" fmla="*/ 9144000 w 9144000"/>
              <a:gd name="connsiteY3" fmla="*/ 2407292 h 3220915"/>
              <a:gd name="connsiteX4" fmla="*/ 0 w 9144000"/>
              <a:gd name="connsiteY4" fmla="*/ 2407292 h 3220915"/>
              <a:gd name="connsiteX5" fmla="*/ 0 w 9144000"/>
              <a:gd name="connsiteY5" fmla="*/ 0 h 3220915"/>
              <a:gd name="connsiteX0" fmla="*/ 0 w 9144000"/>
              <a:gd name="connsiteY0" fmla="*/ 0 h 2830206"/>
              <a:gd name="connsiteX1" fmla="*/ 9144000 w 9144000"/>
              <a:gd name="connsiteY1" fmla="*/ 740506 h 2830206"/>
              <a:gd name="connsiteX2" fmla="*/ 9144000 w 9144000"/>
              <a:gd name="connsiteY2" fmla="*/ 978618 h 2830206"/>
              <a:gd name="connsiteX3" fmla="*/ 9144000 w 9144000"/>
              <a:gd name="connsiteY3" fmla="*/ 2407292 h 2830206"/>
              <a:gd name="connsiteX4" fmla="*/ 0 w 9144000"/>
              <a:gd name="connsiteY4" fmla="*/ 2407292 h 2830206"/>
              <a:gd name="connsiteX5" fmla="*/ 0 w 9144000"/>
              <a:gd name="connsiteY5" fmla="*/ 0 h 2830206"/>
              <a:gd name="connsiteX0" fmla="*/ 0 w 9144000"/>
              <a:gd name="connsiteY0" fmla="*/ 0 h 2915721"/>
              <a:gd name="connsiteX1" fmla="*/ 9144000 w 9144000"/>
              <a:gd name="connsiteY1" fmla="*/ 740506 h 2915721"/>
              <a:gd name="connsiteX2" fmla="*/ 9144000 w 9144000"/>
              <a:gd name="connsiteY2" fmla="*/ 978618 h 2915721"/>
              <a:gd name="connsiteX3" fmla="*/ 9144000 w 9144000"/>
              <a:gd name="connsiteY3" fmla="*/ 2407292 h 2915721"/>
              <a:gd name="connsiteX4" fmla="*/ 0 w 9144000"/>
              <a:gd name="connsiteY4" fmla="*/ 2407292 h 2915721"/>
              <a:gd name="connsiteX5" fmla="*/ 0 w 9144000"/>
              <a:gd name="connsiteY5" fmla="*/ 0 h 2915721"/>
              <a:gd name="connsiteX0" fmla="*/ 0 w 9144000"/>
              <a:gd name="connsiteY0" fmla="*/ 0 h 4053232"/>
              <a:gd name="connsiteX1" fmla="*/ 9144000 w 9144000"/>
              <a:gd name="connsiteY1" fmla="*/ 740506 h 4053232"/>
              <a:gd name="connsiteX2" fmla="*/ 9144000 w 9144000"/>
              <a:gd name="connsiteY2" fmla="*/ 978618 h 4053232"/>
              <a:gd name="connsiteX3" fmla="*/ 9144000 w 9144000"/>
              <a:gd name="connsiteY3" fmla="*/ 2407292 h 4053232"/>
              <a:gd name="connsiteX4" fmla="*/ 0 w 9144000"/>
              <a:gd name="connsiteY4" fmla="*/ 2407292 h 4053232"/>
              <a:gd name="connsiteX5" fmla="*/ 0 w 9144000"/>
              <a:gd name="connsiteY5" fmla="*/ 0 h 4053232"/>
              <a:gd name="connsiteX0" fmla="*/ 0 w 9144000"/>
              <a:gd name="connsiteY0" fmla="*/ 0 h 3161611"/>
              <a:gd name="connsiteX1" fmla="*/ 9144000 w 9144000"/>
              <a:gd name="connsiteY1" fmla="*/ 740506 h 3161611"/>
              <a:gd name="connsiteX2" fmla="*/ 9144000 w 9144000"/>
              <a:gd name="connsiteY2" fmla="*/ 978618 h 3161611"/>
              <a:gd name="connsiteX3" fmla="*/ 9144000 w 9144000"/>
              <a:gd name="connsiteY3" fmla="*/ 2407292 h 3161611"/>
              <a:gd name="connsiteX4" fmla="*/ 0 w 9144000"/>
              <a:gd name="connsiteY4" fmla="*/ 2407292 h 3161611"/>
              <a:gd name="connsiteX5" fmla="*/ 0 w 9144000"/>
              <a:gd name="connsiteY5" fmla="*/ 0 h 3161611"/>
              <a:gd name="connsiteX0" fmla="*/ 0 w 9144000"/>
              <a:gd name="connsiteY0" fmla="*/ 0 h 3161611"/>
              <a:gd name="connsiteX1" fmla="*/ 9144000 w 9144000"/>
              <a:gd name="connsiteY1" fmla="*/ 740506 h 3161611"/>
              <a:gd name="connsiteX2" fmla="*/ 9144000 w 9144000"/>
              <a:gd name="connsiteY2" fmla="*/ 1428674 h 3161611"/>
              <a:gd name="connsiteX3" fmla="*/ 9144000 w 9144000"/>
              <a:gd name="connsiteY3" fmla="*/ 2407292 h 3161611"/>
              <a:gd name="connsiteX4" fmla="*/ 0 w 9144000"/>
              <a:gd name="connsiteY4" fmla="*/ 2407292 h 3161611"/>
              <a:gd name="connsiteX5" fmla="*/ 0 w 9144000"/>
              <a:gd name="connsiteY5" fmla="*/ 0 h 3161611"/>
              <a:gd name="connsiteX0" fmla="*/ 0 w 9144000"/>
              <a:gd name="connsiteY0" fmla="*/ 0 h 3161611"/>
              <a:gd name="connsiteX1" fmla="*/ 9144000 w 9144000"/>
              <a:gd name="connsiteY1" fmla="*/ 952449 h 3161611"/>
              <a:gd name="connsiteX2" fmla="*/ 9144000 w 9144000"/>
              <a:gd name="connsiteY2" fmla="*/ 1428674 h 3161611"/>
              <a:gd name="connsiteX3" fmla="*/ 9144000 w 9144000"/>
              <a:gd name="connsiteY3" fmla="*/ 2407292 h 3161611"/>
              <a:gd name="connsiteX4" fmla="*/ 0 w 9144000"/>
              <a:gd name="connsiteY4" fmla="*/ 2407292 h 3161611"/>
              <a:gd name="connsiteX5" fmla="*/ 0 w 9144000"/>
              <a:gd name="connsiteY5" fmla="*/ 0 h 3161611"/>
              <a:gd name="connsiteX0" fmla="*/ 0 w 9144000"/>
              <a:gd name="connsiteY0" fmla="*/ 0 h 3161611"/>
              <a:gd name="connsiteX1" fmla="*/ 9144000 w 9144000"/>
              <a:gd name="connsiteY1" fmla="*/ 952449 h 3161611"/>
              <a:gd name="connsiteX2" fmla="*/ 9144000 w 9144000"/>
              <a:gd name="connsiteY2" fmla="*/ 1428674 h 3161611"/>
              <a:gd name="connsiteX3" fmla="*/ 9144000 w 9144000"/>
              <a:gd name="connsiteY3" fmla="*/ 2407292 h 3161611"/>
              <a:gd name="connsiteX4" fmla="*/ 0 w 9144000"/>
              <a:gd name="connsiteY4" fmla="*/ 2407292 h 3161611"/>
              <a:gd name="connsiteX5" fmla="*/ 0 w 9144000"/>
              <a:gd name="connsiteY5" fmla="*/ 0 h 3161611"/>
              <a:gd name="connsiteX0" fmla="*/ 0 w 9144000"/>
              <a:gd name="connsiteY0" fmla="*/ 0 h 3161611"/>
              <a:gd name="connsiteX1" fmla="*/ 9144000 w 9144000"/>
              <a:gd name="connsiteY1" fmla="*/ 952449 h 3161611"/>
              <a:gd name="connsiteX2" fmla="*/ 9144000 w 9144000"/>
              <a:gd name="connsiteY2" fmla="*/ 1428674 h 3161611"/>
              <a:gd name="connsiteX3" fmla="*/ 9144000 w 9144000"/>
              <a:gd name="connsiteY3" fmla="*/ 2407292 h 3161611"/>
              <a:gd name="connsiteX4" fmla="*/ 0 w 9144000"/>
              <a:gd name="connsiteY4" fmla="*/ 2407292 h 3161611"/>
              <a:gd name="connsiteX5" fmla="*/ 0 w 9144000"/>
              <a:gd name="connsiteY5" fmla="*/ 0 h 3161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3161611">
                <a:moveTo>
                  <a:pt x="0" y="0"/>
                </a:moveTo>
                <a:cubicBezTo>
                  <a:pt x="5090251" y="3161611"/>
                  <a:pt x="6327576" y="2305507"/>
                  <a:pt x="9144000" y="952449"/>
                </a:cubicBezTo>
                <a:lnTo>
                  <a:pt x="9144000" y="1428674"/>
                </a:lnTo>
                <a:lnTo>
                  <a:pt x="9144000" y="2407292"/>
                </a:lnTo>
                <a:lnTo>
                  <a:pt x="0" y="2407292"/>
                </a:lnTo>
                <a:lnTo>
                  <a:pt x="0" y="0"/>
                </a:lnTo>
                <a:close/>
              </a:path>
            </a:pathLst>
          </a:custGeom>
          <a:gradFill flip="none" rotWithShape="1">
            <a:gsLst>
              <a:gs pos="0">
                <a:schemeClr val="bg1">
                  <a:lumMod val="65000"/>
                  <a:shade val="30000"/>
                  <a:satMod val="115000"/>
                </a:schemeClr>
              </a:gs>
              <a:gs pos="50000">
                <a:schemeClr val="bg1">
                  <a:lumMod val="65000"/>
                  <a:shade val="67500"/>
                  <a:satMod val="115000"/>
                </a:schemeClr>
              </a:gs>
              <a:gs pos="100000">
                <a:schemeClr val="bg1">
                  <a:lumMod val="65000"/>
                  <a:shade val="100000"/>
                  <a:satMod val="115000"/>
                </a:schemeClr>
              </a:gs>
            </a:gsLst>
            <a:lin ang="5400000" scaled="1"/>
            <a:tileRect/>
          </a:gradFill>
          <a:ln>
            <a:noFill/>
          </a:ln>
          <a:effectLst>
            <a:outerShdw dist="25400" dir="5400000" algn="t"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0" y="-151106"/>
            <a:ext cx="9144000" cy="803361"/>
          </a:xfrm>
          <a:custGeom>
            <a:avLst/>
            <a:gdLst>
              <a:gd name="connsiteX0" fmla="*/ 0 w 9144000"/>
              <a:gd name="connsiteY0" fmla="*/ 0 h 450050"/>
              <a:gd name="connsiteX1" fmla="*/ 9144000 w 9144000"/>
              <a:gd name="connsiteY1" fmla="*/ 0 h 450050"/>
              <a:gd name="connsiteX2" fmla="*/ 9144000 w 9144000"/>
              <a:gd name="connsiteY2" fmla="*/ 450050 h 450050"/>
              <a:gd name="connsiteX3" fmla="*/ 0 w 9144000"/>
              <a:gd name="connsiteY3" fmla="*/ 450050 h 450050"/>
              <a:gd name="connsiteX4" fmla="*/ 0 w 9144000"/>
              <a:gd name="connsiteY4" fmla="*/ 0 h 450050"/>
              <a:gd name="connsiteX0" fmla="*/ 0 w 9144000"/>
              <a:gd name="connsiteY0" fmla="*/ 0 h 450050"/>
              <a:gd name="connsiteX1" fmla="*/ 9144000 w 9144000"/>
              <a:gd name="connsiteY1" fmla="*/ 0 h 450050"/>
              <a:gd name="connsiteX2" fmla="*/ 9144000 w 9144000"/>
              <a:gd name="connsiteY2" fmla="*/ 450050 h 450050"/>
              <a:gd name="connsiteX3" fmla="*/ 0 w 9144000"/>
              <a:gd name="connsiteY3" fmla="*/ 180020 h 450050"/>
              <a:gd name="connsiteX4" fmla="*/ 0 w 9144000"/>
              <a:gd name="connsiteY4" fmla="*/ 0 h 450050"/>
              <a:gd name="connsiteX0" fmla="*/ 0 w 9144000"/>
              <a:gd name="connsiteY0" fmla="*/ 0 h 180020"/>
              <a:gd name="connsiteX1" fmla="*/ 9144000 w 9144000"/>
              <a:gd name="connsiteY1" fmla="*/ 0 h 180020"/>
              <a:gd name="connsiteX2" fmla="*/ 9144000 w 9144000"/>
              <a:gd name="connsiteY2" fmla="*/ 135015 h 180020"/>
              <a:gd name="connsiteX3" fmla="*/ 0 w 9144000"/>
              <a:gd name="connsiteY3" fmla="*/ 180020 h 180020"/>
              <a:gd name="connsiteX4" fmla="*/ 0 w 9144000"/>
              <a:gd name="connsiteY4" fmla="*/ 0 h 180020"/>
              <a:gd name="connsiteX0" fmla="*/ 0 w 9144000"/>
              <a:gd name="connsiteY0" fmla="*/ 464709 h 644729"/>
              <a:gd name="connsiteX1" fmla="*/ 9144000 w 9144000"/>
              <a:gd name="connsiteY1" fmla="*/ 464709 h 644729"/>
              <a:gd name="connsiteX2" fmla="*/ 9144000 w 9144000"/>
              <a:gd name="connsiteY2" fmla="*/ 599724 h 644729"/>
              <a:gd name="connsiteX3" fmla="*/ 0 w 9144000"/>
              <a:gd name="connsiteY3" fmla="*/ 644729 h 644729"/>
              <a:gd name="connsiteX4" fmla="*/ 0 w 9144000"/>
              <a:gd name="connsiteY4" fmla="*/ 464709 h 644729"/>
              <a:gd name="connsiteX0" fmla="*/ 0 w 9144000"/>
              <a:gd name="connsiteY0" fmla="*/ 464709 h 644729"/>
              <a:gd name="connsiteX1" fmla="*/ 9144000 w 9144000"/>
              <a:gd name="connsiteY1" fmla="*/ 464709 h 644729"/>
              <a:gd name="connsiteX2" fmla="*/ 9144000 w 9144000"/>
              <a:gd name="connsiteY2" fmla="*/ 599724 h 644729"/>
              <a:gd name="connsiteX3" fmla="*/ 0 w 9144000"/>
              <a:gd name="connsiteY3" fmla="*/ 644729 h 644729"/>
              <a:gd name="connsiteX4" fmla="*/ 0 w 9144000"/>
              <a:gd name="connsiteY4" fmla="*/ 464709 h 644729"/>
              <a:gd name="connsiteX0" fmla="*/ 0 w 9144000"/>
              <a:gd name="connsiteY0" fmla="*/ 464709 h 644729"/>
              <a:gd name="connsiteX1" fmla="*/ 9144000 w 9144000"/>
              <a:gd name="connsiteY1" fmla="*/ 464709 h 644729"/>
              <a:gd name="connsiteX2" fmla="*/ 9144000 w 9144000"/>
              <a:gd name="connsiteY2" fmla="*/ 599724 h 644729"/>
              <a:gd name="connsiteX3" fmla="*/ 0 w 9144000"/>
              <a:gd name="connsiteY3" fmla="*/ 644729 h 644729"/>
              <a:gd name="connsiteX4" fmla="*/ 0 w 9144000"/>
              <a:gd name="connsiteY4" fmla="*/ 464709 h 644729"/>
              <a:gd name="connsiteX0" fmla="*/ 0 w 9144000"/>
              <a:gd name="connsiteY0" fmla="*/ 269637 h 449657"/>
              <a:gd name="connsiteX1" fmla="*/ 9144000 w 9144000"/>
              <a:gd name="connsiteY1" fmla="*/ 269637 h 449657"/>
              <a:gd name="connsiteX2" fmla="*/ 9144000 w 9144000"/>
              <a:gd name="connsiteY2" fmla="*/ 404652 h 449657"/>
              <a:gd name="connsiteX3" fmla="*/ 0 w 9144000"/>
              <a:gd name="connsiteY3" fmla="*/ 449657 h 449657"/>
              <a:gd name="connsiteX4" fmla="*/ 0 w 9144000"/>
              <a:gd name="connsiteY4" fmla="*/ 269637 h 449657"/>
              <a:gd name="connsiteX0" fmla="*/ 0 w 9144000"/>
              <a:gd name="connsiteY0" fmla="*/ 269637 h 449657"/>
              <a:gd name="connsiteX1" fmla="*/ 9144000 w 9144000"/>
              <a:gd name="connsiteY1" fmla="*/ 269637 h 449657"/>
              <a:gd name="connsiteX2" fmla="*/ 9144000 w 9144000"/>
              <a:gd name="connsiteY2" fmla="*/ 404652 h 449657"/>
              <a:gd name="connsiteX3" fmla="*/ 0 w 9144000"/>
              <a:gd name="connsiteY3" fmla="*/ 449657 h 449657"/>
              <a:gd name="connsiteX4" fmla="*/ 0 w 9144000"/>
              <a:gd name="connsiteY4" fmla="*/ 269637 h 449657"/>
              <a:gd name="connsiteX0" fmla="*/ 0 w 9144000"/>
              <a:gd name="connsiteY0" fmla="*/ 269637 h 449657"/>
              <a:gd name="connsiteX1" fmla="*/ 9144000 w 9144000"/>
              <a:gd name="connsiteY1" fmla="*/ 269637 h 449657"/>
              <a:gd name="connsiteX2" fmla="*/ 9144000 w 9144000"/>
              <a:gd name="connsiteY2" fmla="*/ 404652 h 449657"/>
              <a:gd name="connsiteX3" fmla="*/ 0 w 9144000"/>
              <a:gd name="connsiteY3" fmla="*/ 449657 h 449657"/>
              <a:gd name="connsiteX4" fmla="*/ 0 w 9144000"/>
              <a:gd name="connsiteY4" fmla="*/ 269637 h 449657"/>
              <a:gd name="connsiteX0" fmla="*/ 0 w 9144000"/>
              <a:gd name="connsiteY0" fmla="*/ 269637 h 449657"/>
              <a:gd name="connsiteX1" fmla="*/ 9144000 w 9144000"/>
              <a:gd name="connsiteY1" fmla="*/ 269637 h 449657"/>
              <a:gd name="connsiteX2" fmla="*/ 9144000 w 9144000"/>
              <a:gd name="connsiteY2" fmla="*/ 404652 h 449657"/>
              <a:gd name="connsiteX3" fmla="*/ 0 w 9144000"/>
              <a:gd name="connsiteY3" fmla="*/ 449657 h 449657"/>
              <a:gd name="connsiteX4" fmla="*/ 0 w 9144000"/>
              <a:gd name="connsiteY4" fmla="*/ 269637 h 449657"/>
              <a:gd name="connsiteX0" fmla="*/ 0 w 9144000"/>
              <a:gd name="connsiteY0" fmla="*/ 269637 h 449657"/>
              <a:gd name="connsiteX1" fmla="*/ 9144000 w 9144000"/>
              <a:gd name="connsiteY1" fmla="*/ 269637 h 449657"/>
              <a:gd name="connsiteX2" fmla="*/ 9144000 w 9144000"/>
              <a:gd name="connsiteY2" fmla="*/ 404652 h 449657"/>
              <a:gd name="connsiteX3" fmla="*/ 0 w 9144000"/>
              <a:gd name="connsiteY3" fmla="*/ 449657 h 449657"/>
              <a:gd name="connsiteX4" fmla="*/ 0 w 9144000"/>
              <a:gd name="connsiteY4" fmla="*/ 269637 h 449657"/>
              <a:gd name="connsiteX0" fmla="*/ 0 w 9144000"/>
              <a:gd name="connsiteY0" fmla="*/ 269637 h 540060"/>
              <a:gd name="connsiteX1" fmla="*/ 9144000 w 9144000"/>
              <a:gd name="connsiteY1" fmla="*/ 269637 h 540060"/>
              <a:gd name="connsiteX2" fmla="*/ 9144000 w 9144000"/>
              <a:gd name="connsiteY2" fmla="*/ 540060 h 540060"/>
              <a:gd name="connsiteX3" fmla="*/ 0 w 9144000"/>
              <a:gd name="connsiteY3" fmla="*/ 449657 h 540060"/>
              <a:gd name="connsiteX4" fmla="*/ 0 w 9144000"/>
              <a:gd name="connsiteY4" fmla="*/ 269637 h 540060"/>
              <a:gd name="connsiteX0" fmla="*/ 0 w 9144000"/>
              <a:gd name="connsiteY0" fmla="*/ 269637 h 540060"/>
              <a:gd name="connsiteX1" fmla="*/ 9144000 w 9144000"/>
              <a:gd name="connsiteY1" fmla="*/ 450049 h 540060"/>
              <a:gd name="connsiteX2" fmla="*/ 9144000 w 9144000"/>
              <a:gd name="connsiteY2" fmla="*/ 540060 h 540060"/>
              <a:gd name="connsiteX3" fmla="*/ 0 w 9144000"/>
              <a:gd name="connsiteY3" fmla="*/ 449657 h 540060"/>
              <a:gd name="connsiteX4" fmla="*/ 0 w 9144000"/>
              <a:gd name="connsiteY4" fmla="*/ 269637 h 540060"/>
              <a:gd name="connsiteX0" fmla="*/ 0 w 9144000"/>
              <a:gd name="connsiteY0" fmla="*/ 269637 h 675074"/>
              <a:gd name="connsiteX1" fmla="*/ 9144000 w 9144000"/>
              <a:gd name="connsiteY1" fmla="*/ 450049 h 675074"/>
              <a:gd name="connsiteX2" fmla="*/ 9144000 w 9144000"/>
              <a:gd name="connsiteY2" fmla="*/ 675074 h 675074"/>
              <a:gd name="connsiteX3" fmla="*/ 0 w 9144000"/>
              <a:gd name="connsiteY3" fmla="*/ 449657 h 675074"/>
              <a:gd name="connsiteX4" fmla="*/ 0 w 9144000"/>
              <a:gd name="connsiteY4" fmla="*/ 269637 h 675074"/>
              <a:gd name="connsiteX0" fmla="*/ 0 w 9144000"/>
              <a:gd name="connsiteY0" fmla="*/ 269637 h 675074"/>
              <a:gd name="connsiteX1" fmla="*/ 9144000 w 9144000"/>
              <a:gd name="connsiteY1" fmla="*/ 450049 h 675074"/>
              <a:gd name="connsiteX2" fmla="*/ 9144000 w 9144000"/>
              <a:gd name="connsiteY2" fmla="*/ 675074 h 675074"/>
              <a:gd name="connsiteX3" fmla="*/ 0 w 9144000"/>
              <a:gd name="connsiteY3" fmla="*/ 449657 h 675074"/>
              <a:gd name="connsiteX4" fmla="*/ 0 w 9144000"/>
              <a:gd name="connsiteY4" fmla="*/ 269637 h 675074"/>
              <a:gd name="connsiteX0" fmla="*/ 0 w 9144000"/>
              <a:gd name="connsiteY0" fmla="*/ 269637 h 832275"/>
              <a:gd name="connsiteX1" fmla="*/ 9144000 w 9144000"/>
              <a:gd name="connsiteY1" fmla="*/ 450049 h 832275"/>
              <a:gd name="connsiteX2" fmla="*/ 9144000 w 9144000"/>
              <a:gd name="connsiteY2" fmla="*/ 832275 h 832275"/>
              <a:gd name="connsiteX3" fmla="*/ 0 w 9144000"/>
              <a:gd name="connsiteY3" fmla="*/ 449657 h 832275"/>
              <a:gd name="connsiteX4" fmla="*/ 0 w 9144000"/>
              <a:gd name="connsiteY4" fmla="*/ 269637 h 832275"/>
              <a:gd name="connsiteX0" fmla="*/ 0 w 9144000"/>
              <a:gd name="connsiteY0" fmla="*/ 269637 h 832275"/>
              <a:gd name="connsiteX1" fmla="*/ 9144000 w 9144000"/>
              <a:gd name="connsiteY1" fmla="*/ 652255 h 832275"/>
              <a:gd name="connsiteX2" fmla="*/ 9144000 w 9144000"/>
              <a:gd name="connsiteY2" fmla="*/ 832275 h 832275"/>
              <a:gd name="connsiteX3" fmla="*/ 0 w 9144000"/>
              <a:gd name="connsiteY3" fmla="*/ 449657 h 832275"/>
              <a:gd name="connsiteX4" fmla="*/ 0 w 9144000"/>
              <a:gd name="connsiteY4" fmla="*/ 269637 h 832275"/>
              <a:gd name="connsiteX0" fmla="*/ 0 w 9144000"/>
              <a:gd name="connsiteY0" fmla="*/ 269637 h 832275"/>
              <a:gd name="connsiteX1" fmla="*/ 9144000 w 9144000"/>
              <a:gd name="connsiteY1" fmla="*/ 652255 h 832275"/>
              <a:gd name="connsiteX2" fmla="*/ 9144000 w 9144000"/>
              <a:gd name="connsiteY2" fmla="*/ 832275 h 832275"/>
              <a:gd name="connsiteX3" fmla="*/ 0 w 9144000"/>
              <a:gd name="connsiteY3" fmla="*/ 630070 h 832275"/>
              <a:gd name="connsiteX4" fmla="*/ 0 w 9144000"/>
              <a:gd name="connsiteY4" fmla="*/ 269637 h 832275"/>
              <a:gd name="connsiteX0" fmla="*/ 0 w 9144000"/>
              <a:gd name="connsiteY0" fmla="*/ 269637 h 561852"/>
              <a:gd name="connsiteX1" fmla="*/ 9144000 w 9144000"/>
              <a:gd name="connsiteY1" fmla="*/ 381832 h 561852"/>
              <a:gd name="connsiteX2" fmla="*/ 9144000 w 9144000"/>
              <a:gd name="connsiteY2" fmla="*/ 561852 h 561852"/>
              <a:gd name="connsiteX3" fmla="*/ 0 w 9144000"/>
              <a:gd name="connsiteY3" fmla="*/ 359647 h 561852"/>
              <a:gd name="connsiteX4" fmla="*/ 0 w 9144000"/>
              <a:gd name="connsiteY4" fmla="*/ 269637 h 561852"/>
              <a:gd name="connsiteX0" fmla="*/ 0 w 9144000"/>
              <a:gd name="connsiteY0" fmla="*/ 269637 h 651863"/>
              <a:gd name="connsiteX1" fmla="*/ 9144000 w 9144000"/>
              <a:gd name="connsiteY1" fmla="*/ 471843 h 651863"/>
              <a:gd name="connsiteX2" fmla="*/ 9144000 w 9144000"/>
              <a:gd name="connsiteY2" fmla="*/ 651863 h 651863"/>
              <a:gd name="connsiteX3" fmla="*/ 0 w 9144000"/>
              <a:gd name="connsiteY3" fmla="*/ 449658 h 651863"/>
              <a:gd name="connsiteX4" fmla="*/ 0 w 9144000"/>
              <a:gd name="connsiteY4" fmla="*/ 269637 h 651863"/>
              <a:gd name="connsiteX0" fmla="*/ 0 w 9144000"/>
              <a:gd name="connsiteY0" fmla="*/ 269637 h 651863"/>
              <a:gd name="connsiteX1" fmla="*/ 9144000 w 9144000"/>
              <a:gd name="connsiteY1" fmla="*/ 471843 h 651863"/>
              <a:gd name="connsiteX2" fmla="*/ 9144000 w 9144000"/>
              <a:gd name="connsiteY2" fmla="*/ 651863 h 651863"/>
              <a:gd name="connsiteX3" fmla="*/ 0 w 9144000"/>
              <a:gd name="connsiteY3" fmla="*/ 449658 h 651863"/>
              <a:gd name="connsiteX4" fmla="*/ 0 w 9144000"/>
              <a:gd name="connsiteY4" fmla="*/ 269637 h 651863"/>
              <a:gd name="connsiteX0" fmla="*/ 0 w 9144000"/>
              <a:gd name="connsiteY0" fmla="*/ 208677 h 590903"/>
              <a:gd name="connsiteX1" fmla="*/ 9144000 w 9144000"/>
              <a:gd name="connsiteY1" fmla="*/ 410883 h 590903"/>
              <a:gd name="connsiteX2" fmla="*/ 9144000 w 9144000"/>
              <a:gd name="connsiteY2" fmla="*/ 590903 h 590903"/>
              <a:gd name="connsiteX3" fmla="*/ 0 w 9144000"/>
              <a:gd name="connsiteY3" fmla="*/ 388698 h 590903"/>
              <a:gd name="connsiteX4" fmla="*/ 0 w 9144000"/>
              <a:gd name="connsiteY4" fmla="*/ 208677 h 590903"/>
              <a:gd name="connsiteX0" fmla="*/ 0 w 9144000"/>
              <a:gd name="connsiteY0" fmla="*/ 208677 h 590903"/>
              <a:gd name="connsiteX1" fmla="*/ 9144000 w 9144000"/>
              <a:gd name="connsiteY1" fmla="*/ 410883 h 590903"/>
              <a:gd name="connsiteX2" fmla="*/ 9144000 w 9144000"/>
              <a:gd name="connsiteY2" fmla="*/ 590903 h 590903"/>
              <a:gd name="connsiteX3" fmla="*/ 0 w 9144000"/>
              <a:gd name="connsiteY3" fmla="*/ 388698 h 590903"/>
              <a:gd name="connsiteX4" fmla="*/ 0 w 9144000"/>
              <a:gd name="connsiteY4" fmla="*/ 208677 h 590903"/>
              <a:gd name="connsiteX0" fmla="*/ 0 w 9144000"/>
              <a:gd name="connsiteY0" fmla="*/ 415941 h 798167"/>
              <a:gd name="connsiteX1" fmla="*/ 9144000 w 9144000"/>
              <a:gd name="connsiteY1" fmla="*/ 618147 h 798167"/>
              <a:gd name="connsiteX2" fmla="*/ 9144000 w 9144000"/>
              <a:gd name="connsiteY2" fmla="*/ 798167 h 798167"/>
              <a:gd name="connsiteX3" fmla="*/ 0 w 9144000"/>
              <a:gd name="connsiteY3" fmla="*/ 595962 h 798167"/>
              <a:gd name="connsiteX4" fmla="*/ 0 w 9144000"/>
              <a:gd name="connsiteY4" fmla="*/ 415941 h 798167"/>
              <a:gd name="connsiteX0" fmla="*/ 0 w 9144000"/>
              <a:gd name="connsiteY0" fmla="*/ 415941 h 798167"/>
              <a:gd name="connsiteX1" fmla="*/ 9144000 w 9144000"/>
              <a:gd name="connsiteY1" fmla="*/ 618147 h 798167"/>
              <a:gd name="connsiteX2" fmla="*/ 9144000 w 9144000"/>
              <a:gd name="connsiteY2" fmla="*/ 798167 h 798167"/>
              <a:gd name="connsiteX3" fmla="*/ 0 w 9144000"/>
              <a:gd name="connsiteY3" fmla="*/ 595962 h 798167"/>
              <a:gd name="connsiteX4" fmla="*/ 0 w 9144000"/>
              <a:gd name="connsiteY4" fmla="*/ 415941 h 798167"/>
              <a:gd name="connsiteX0" fmla="*/ 0 w 9144000"/>
              <a:gd name="connsiteY0" fmla="*/ 415941 h 798167"/>
              <a:gd name="connsiteX1" fmla="*/ 9144000 w 9144000"/>
              <a:gd name="connsiteY1" fmla="*/ 618147 h 798167"/>
              <a:gd name="connsiteX2" fmla="*/ 9144000 w 9144000"/>
              <a:gd name="connsiteY2" fmla="*/ 798167 h 798167"/>
              <a:gd name="connsiteX3" fmla="*/ 0 w 9144000"/>
              <a:gd name="connsiteY3" fmla="*/ 595962 h 798167"/>
              <a:gd name="connsiteX4" fmla="*/ 0 w 9144000"/>
              <a:gd name="connsiteY4" fmla="*/ 415941 h 798167"/>
              <a:gd name="connsiteX0" fmla="*/ 0 w 9144000"/>
              <a:gd name="connsiteY0" fmla="*/ 415941 h 798167"/>
              <a:gd name="connsiteX1" fmla="*/ 9144000 w 9144000"/>
              <a:gd name="connsiteY1" fmla="*/ 618147 h 798167"/>
              <a:gd name="connsiteX2" fmla="*/ 9144000 w 9144000"/>
              <a:gd name="connsiteY2" fmla="*/ 798167 h 798167"/>
              <a:gd name="connsiteX3" fmla="*/ 0 w 9144000"/>
              <a:gd name="connsiteY3" fmla="*/ 595962 h 798167"/>
              <a:gd name="connsiteX4" fmla="*/ 0 w 9144000"/>
              <a:gd name="connsiteY4" fmla="*/ 415941 h 798167"/>
              <a:gd name="connsiteX0" fmla="*/ 0 w 9144000"/>
              <a:gd name="connsiteY0" fmla="*/ 415941 h 865992"/>
              <a:gd name="connsiteX1" fmla="*/ 9144000 w 9144000"/>
              <a:gd name="connsiteY1" fmla="*/ 618147 h 865992"/>
              <a:gd name="connsiteX2" fmla="*/ 9144000 w 9144000"/>
              <a:gd name="connsiteY2" fmla="*/ 865992 h 865992"/>
              <a:gd name="connsiteX3" fmla="*/ 0 w 9144000"/>
              <a:gd name="connsiteY3" fmla="*/ 595962 h 865992"/>
              <a:gd name="connsiteX4" fmla="*/ 0 w 9144000"/>
              <a:gd name="connsiteY4" fmla="*/ 415941 h 865992"/>
              <a:gd name="connsiteX0" fmla="*/ 0 w 9144000"/>
              <a:gd name="connsiteY0" fmla="*/ 415941 h 865992"/>
              <a:gd name="connsiteX1" fmla="*/ 9144000 w 9144000"/>
              <a:gd name="connsiteY1" fmla="*/ 618147 h 865992"/>
              <a:gd name="connsiteX2" fmla="*/ 9144000 w 9144000"/>
              <a:gd name="connsiteY2" fmla="*/ 865992 h 865992"/>
              <a:gd name="connsiteX3" fmla="*/ 0 w 9144000"/>
              <a:gd name="connsiteY3" fmla="*/ 595962 h 865992"/>
              <a:gd name="connsiteX4" fmla="*/ 0 w 9144000"/>
              <a:gd name="connsiteY4" fmla="*/ 415941 h 865992"/>
              <a:gd name="connsiteX0" fmla="*/ 0 w 9144000"/>
              <a:gd name="connsiteY0" fmla="*/ 415941 h 865992"/>
              <a:gd name="connsiteX1" fmla="*/ 9144000 w 9144000"/>
              <a:gd name="connsiteY1" fmla="*/ 618147 h 865992"/>
              <a:gd name="connsiteX2" fmla="*/ 9144000 w 9144000"/>
              <a:gd name="connsiteY2" fmla="*/ 865992 h 865992"/>
              <a:gd name="connsiteX3" fmla="*/ 0 w 9144000"/>
              <a:gd name="connsiteY3" fmla="*/ 595962 h 865992"/>
              <a:gd name="connsiteX4" fmla="*/ 0 w 9144000"/>
              <a:gd name="connsiteY4" fmla="*/ 415941 h 865992"/>
              <a:gd name="connsiteX0" fmla="*/ 0 w 9144000"/>
              <a:gd name="connsiteY0" fmla="*/ 415941 h 865992"/>
              <a:gd name="connsiteX1" fmla="*/ 9144000 w 9144000"/>
              <a:gd name="connsiteY1" fmla="*/ 618147 h 865992"/>
              <a:gd name="connsiteX2" fmla="*/ 9144000 w 9144000"/>
              <a:gd name="connsiteY2" fmla="*/ 865992 h 865992"/>
              <a:gd name="connsiteX3" fmla="*/ 0 w 9144000"/>
              <a:gd name="connsiteY3" fmla="*/ 509715 h 865992"/>
              <a:gd name="connsiteX4" fmla="*/ 0 w 9144000"/>
              <a:gd name="connsiteY4" fmla="*/ 415941 h 865992"/>
              <a:gd name="connsiteX0" fmla="*/ 0 w 9144000"/>
              <a:gd name="connsiteY0" fmla="*/ 415941 h 865992"/>
              <a:gd name="connsiteX1" fmla="*/ 9144000 w 9144000"/>
              <a:gd name="connsiteY1" fmla="*/ 618147 h 865992"/>
              <a:gd name="connsiteX2" fmla="*/ 9144000 w 9144000"/>
              <a:gd name="connsiteY2" fmla="*/ 865992 h 865992"/>
              <a:gd name="connsiteX3" fmla="*/ 0 w 9144000"/>
              <a:gd name="connsiteY3" fmla="*/ 509715 h 865992"/>
              <a:gd name="connsiteX4" fmla="*/ 0 w 9144000"/>
              <a:gd name="connsiteY4" fmla="*/ 415941 h 865992"/>
              <a:gd name="connsiteX0" fmla="*/ 0 w 9144000"/>
              <a:gd name="connsiteY0" fmla="*/ 415941 h 865992"/>
              <a:gd name="connsiteX1" fmla="*/ 9144000 w 9144000"/>
              <a:gd name="connsiteY1" fmla="*/ 618147 h 865992"/>
              <a:gd name="connsiteX2" fmla="*/ 9144000 w 9144000"/>
              <a:gd name="connsiteY2" fmla="*/ 865992 h 865992"/>
              <a:gd name="connsiteX3" fmla="*/ 0 w 9144000"/>
              <a:gd name="connsiteY3" fmla="*/ 509715 h 865992"/>
              <a:gd name="connsiteX4" fmla="*/ 0 w 9144000"/>
              <a:gd name="connsiteY4" fmla="*/ 415941 h 865992"/>
              <a:gd name="connsiteX0" fmla="*/ 0 w 9144000"/>
              <a:gd name="connsiteY0" fmla="*/ 415941 h 865992"/>
              <a:gd name="connsiteX1" fmla="*/ 9144000 w 9144000"/>
              <a:gd name="connsiteY1" fmla="*/ 618147 h 865992"/>
              <a:gd name="connsiteX2" fmla="*/ 9144000 w 9144000"/>
              <a:gd name="connsiteY2" fmla="*/ 865992 h 865992"/>
              <a:gd name="connsiteX3" fmla="*/ 0 w 9144000"/>
              <a:gd name="connsiteY3" fmla="*/ 509715 h 865992"/>
              <a:gd name="connsiteX4" fmla="*/ 0 w 9144000"/>
              <a:gd name="connsiteY4" fmla="*/ 415941 h 865992"/>
              <a:gd name="connsiteX0" fmla="*/ 0 w 9144000"/>
              <a:gd name="connsiteY0" fmla="*/ 415941 h 865992"/>
              <a:gd name="connsiteX1" fmla="*/ 9144000 w 9144000"/>
              <a:gd name="connsiteY1" fmla="*/ 618147 h 865992"/>
              <a:gd name="connsiteX2" fmla="*/ 9144000 w 9144000"/>
              <a:gd name="connsiteY2" fmla="*/ 865992 h 865992"/>
              <a:gd name="connsiteX3" fmla="*/ 0 w 9144000"/>
              <a:gd name="connsiteY3" fmla="*/ 566912 h 865992"/>
              <a:gd name="connsiteX4" fmla="*/ 0 w 9144000"/>
              <a:gd name="connsiteY4" fmla="*/ 415941 h 865992"/>
              <a:gd name="connsiteX0" fmla="*/ 0 w 9144000"/>
              <a:gd name="connsiteY0" fmla="*/ 415941 h 760026"/>
              <a:gd name="connsiteX1" fmla="*/ 9144000 w 9144000"/>
              <a:gd name="connsiteY1" fmla="*/ 512181 h 760026"/>
              <a:gd name="connsiteX2" fmla="*/ 9144000 w 9144000"/>
              <a:gd name="connsiteY2" fmla="*/ 760026 h 760026"/>
              <a:gd name="connsiteX3" fmla="*/ 0 w 9144000"/>
              <a:gd name="connsiteY3" fmla="*/ 460946 h 760026"/>
              <a:gd name="connsiteX4" fmla="*/ 0 w 9144000"/>
              <a:gd name="connsiteY4" fmla="*/ 415941 h 760026"/>
              <a:gd name="connsiteX0" fmla="*/ 0 w 9144000"/>
              <a:gd name="connsiteY0" fmla="*/ 415941 h 850036"/>
              <a:gd name="connsiteX1" fmla="*/ 9144000 w 9144000"/>
              <a:gd name="connsiteY1" fmla="*/ 602191 h 850036"/>
              <a:gd name="connsiteX2" fmla="*/ 9144000 w 9144000"/>
              <a:gd name="connsiteY2" fmla="*/ 850036 h 850036"/>
              <a:gd name="connsiteX3" fmla="*/ 0 w 9144000"/>
              <a:gd name="connsiteY3" fmla="*/ 550956 h 850036"/>
              <a:gd name="connsiteX4" fmla="*/ 0 w 9144000"/>
              <a:gd name="connsiteY4" fmla="*/ 415941 h 850036"/>
              <a:gd name="connsiteX0" fmla="*/ 0 w 9144000"/>
              <a:gd name="connsiteY0" fmla="*/ 428133 h 862228"/>
              <a:gd name="connsiteX1" fmla="*/ 9144000 w 9144000"/>
              <a:gd name="connsiteY1" fmla="*/ 614383 h 862228"/>
              <a:gd name="connsiteX2" fmla="*/ 9144000 w 9144000"/>
              <a:gd name="connsiteY2" fmla="*/ 862228 h 862228"/>
              <a:gd name="connsiteX3" fmla="*/ 0 w 9144000"/>
              <a:gd name="connsiteY3" fmla="*/ 563148 h 862228"/>
              <a:gd name="connsiteX4" fmla="*/ 0 w 9144000"/>
              <a:gd name="connsiteY4" fmla="*/ 428133 h 862228"/>
              <a:gd name="connsiteX0" fmla="*/ 0 w 9144000"/>
              <a:gd name="connsiteY0" fmla="*/ 354981 h 789076"/>
              <a:gd name="connsiteX1" fmla="*/ 9144000 w 9144000"/>
              <a:gd name="connsiteY1" fmla="*/ 541231 h 789076"/>
              <a:gd name="connsiteX2" fmla="*/ 9144000 w 9144000"/>
              <a:gd name="connsiteY2" fmla="*/ 789076 h 789076"/>
              <a:gd name="connsiteX3" fmla="*/ 0 w 9144000"/>
              <a:gd name="connsiteY3" fmla="*/ 489996 h 789076"/>
              <a:gd name="connsiteX4" fmla="*/ 0 w 9144000"/>
              <a:gd name="connsiteY4" fmla="*/ 354981 h 789076"/>
              <a:gd name="connsiteX0" fmla="*/ 0 w 9144000"/>
              <a:gd name="connsiteY0" fmla="*/ 452517 h 886612"/>
              <a:gd name="connsiteX1" fmla="*/ 9144000 w 9144000"/>
              <a:gd name="connsiteY1" fmla="*/ 638767 h 886612"/>
              <a:gd name="connsiteX2" fmla="*/ 9144000 w 9144000"/>
              <a:gd name="connsiteY2" fmla="*/ 886612 h 886612"/>
              <a:gd name="connsiteX3" fmla="*/ 0 w 9144000"/>
              <a:gd name="connsiteY3" fmla="*/ 587532 h 886612"/>
              <a:gd name="connsiteX4" fmla="*/ 0 w 9144000"/>
              <a:gd name="connsiteY4" fmla="*/ 452517 h 886612"/>
              <a:gd name="connsiteX0" fmla="*/ 0 w 9144000"/>
              <a:gd name="connsiteY0" fmla="*/ 452517 h 886612"/>
              <a:gd name="connsiteX1" fmla="*/ 9144000 w 9144000"/>
              <a:gd name="connsiteY1" fmla="*/ 638767 h 886612"/>
              <a:gd name="connsiteX2" fmla="*/ 9144000 w 9144000"/>
              <a:gd name="connsiteY2" fmla="*/ 886612 h 886612"/>
              <a:gd name="connsiteX3" fmla="*/ 0 w 9144000"/>
              <a:gd name="connsiteY3" fmla="*/ 587532 h 886612"/>
              <a:gd name="connsiteX4" fmla="*/ 0 w 9144000"/>
              <a:gd name="connsiteY4" fmla="*/ 452517 h 886612"/>
              <a:gd name="connsiteX0" fmla="*/ 0 w 9144000"/>
              <a:gd name="connsiteY0" fmla="*/ 452517 h 886612"/>
              <a:gd name="connsiteX1" fmla="*/ 9144000 w 9144000"/>
              <a:gd name="connsiteY1" fmla="*/ 638767 h 886612"/>
              <a:gd name="connsiteX2" fmla="*/ 9144000 w 9144000"/>
              <a:gd name="connsiteY2" fmla="*/ 886612 h 886612"/>
              <a:gd name="connsiteX3" fmla="*/ 0 w 9144000"/>
              <a:gd name="connsiteY3" fmla="*/ 587532 h 886612"/>
              <a:gd name="connsiteX4" fmla="*/ 0 w 9144000"/>
              <a:gd name="connsiteY4" fmla="*/ 452517 h 886612"/>
              <a:gd name="connsiteX0" fmla="*/ 0 w 9144000"/>
              <a:gd name="connsiteY0" fmla="*/ 347213 h 781308"/>
              <a:gd name="connsiteX1" fmla="*/ 9144000 w 9144000"/>
              <a:gd name="connsiteY1" fmla="*/ 533463 h 781308"/>
              <a:gd name="connsiteX2" fmla="*/ 9144000 w 9144000"/>
              <a:gd name="connsiteY2" fmla="*/ 781308 h 781308"/>
              <a:gd name="connsiteX3" fmla="*/ 0 w 9144000"/>
              <a:gd name="connsiteY3" fmla="*/ 482228 h 781308"/>
              <a:gd name="connsiteX4" fmla="*/ 0 w 9144000"/>
              <a:gd name="connsiteY4" fmla="*/ 347213 h 781308"/>
              <a:gd name="connsiteX0" fmla="*/ 0 w 9144000"/>
              <a:gd name="connsiteY0" fmla="*/ 530093 h 964188"/>
              <a:gd name="connsiteX1" fmla="*/ 9144000 w 9144000"/>
              <a:gd name="connsiteY1" fmla="*/ 716343 h 964188"/>
              <a:gd name="connsiteX2" fmla="*/ 9144000 w 9144000"/>
              <a:gd name="connsiteY2" fmla="*/ 964188 h 964188"/>
              <a:gd name="connsiteX3" fmla="*/ 0 w 9144000"/>
              <a:gd name="connsiteY3" fmla="*/ 665108 h 964188"/>
              <a:gd name="connsiteX4" fmla="*/ 0 w 9144000"/>
              <a:gd name="connsiteY4" fmla="*/ 530093 h 964188"/>
              <a:gd name="connsiteX0" fmla="*/ 0 w 9144000"/>
              <a:gd name="connsiteY0" fmla="*/ 465128 h 899223"/>
              <a:gd name="connsiteX1" fmla="*/ 9144000 w 9144000"/>
              <a:gd name="connsiteY1" fmla="*/ 651378 h 899223"/>
              <a:gd name="connsiteX2" fmla="*/ 9144000 w 9144000"/>
              <a:gd name="connsiteY2" fmla="*/ 899223 h 899223"/>
              <a:gd name="connsiteX3" fmla="*/ 0 w 9144000"/>
              <a:gd name="connsiteY3" fmla="*/ 600143 h 899223"/>
              <a:gd name="connsiteX4" fmla="*/ 0 w 9144000"/>
              <a:gd name="connsiteY4" fmla="*/ 465128 h 899223"/>
              <a:gd name="connsiteX0" fmla="*/ 0 w 9144000"/>
              <a:gd name="connsiteY0" fmla="*/ 384208 h 818303"/>
              <a:gd name="connsiteX1" fmla="*/ 9144000 w 9144000"/>
              <a:gd name="connsiteY1" fmla="*/ 570458 h 818303"/>
              <a:gd name="connsiteX2" fmla="*/ 9144000 w 9144000"/>
              <a:gd name="connsiteY2" fmla="*/ 818303 h 818303"/>
              <a:gd name="connsiteX3" fmla="*/ 0 w 9144000"/>
              <a:gd name="connsiteY3" fmla="*/ 519223 h 818303"/>
              <a:gd name="connsiteX4" fmla="*/ 0 w 9144000"/>
              <a:gd name="connsiteY4" fmla="*/ 384208 h 818303"/>
              <a:gd name="connsiteX0" fmla="*/ 0 w 9144000"/>
              <a:gd name="connsiteY0" fmla="*/ 542704 h 976799"/>
              <a:gd name="connsiteX1" fmla="*/ 9144000 w 9144000"/>
              <a:gd name="connsiteY1" fmla="*/ 728954 h 976799"/>
              <a:gd name="connsiteX2" fmla="*/ 9144000 w 9144000"/>
              <a:gd name="connsiteY2" fmla="*/ 976799 h 976799"/>
              <a:gd name="connsiteX3" fmla="*/ 0 w 9144000"/>
              <a:gd name="connsiteY3" fmla="*/ 677719 h 976799"/>
              <a:gd name="connsiteX4" fmla="*/ 0 w 9144000"/>
              <a:gd name="connsiteY4" fmla="*/ 542704 h 976799"/>
              <a:gd name="connsiteX0" fmla="*/ 0 w 9144000"/>
              <a:gd name="connsiteY0" fmla="*/ 477739 h 911834"/>
              <a:gd name="connsiteX1" fmla="*/ 9144000 w 9144000"/>
              <a:gd name="connsiteY1" fmla="*/ 663989 h 911834"/>
              <a:gd name="connsiteX2" fmla="*/ 9144000 w 9144000"/>
              <a:gd name="connsiteY2" fmla="*/ 911834 h 911834"/>
              <a:gd name="connsiteX3" fmla="*/ 0 w 9144000"/>
              <a:gd name="connsiteY3" fmla="*/ 612754 h 911834"/>
              <a:gd name="connsiteX4" fmla="*/ 0 w 9144000"/>
              <a:gd name="connsiteY4" fmla="*/ 477739 h 911834"/>
              <a:gd name="connsiteX0" fmla="*/ 0 w 9144000"/>
              <a:gd name="connsiteY0" fmla="*/ 396819 h 830914"/>
              <a:gd name="connsiteX1" fmla="*/ 9144000 w 9144000"/>
              <a:gd name="connsiteY1" fmla="*/ 583069 h 830914"/>
              <a:gd name="connsiteX2" fmla="*/ 9144000 w 9144000"/>
              <a:gd name="connsiteY2" fmla="*/ 830914 h 830914"/>
              <a:gd name="connsiteX3" fmla="*/ 0 w 9144000"/>
              <a:gd name="connsiteY3" fmla="*/ 531834 h 830914"/>
              <a:gd name="connsiteX4" fmla="*/ 0 w 9144000"/>
              <a:gd name="connsiteY4" fmla="*/ 396819 h 830914"/>
              <a:gd name="connsiteX0" fmla="*/ 0 w 9144000"/>
              <a:gd name="connsiteY0" fmla="*/ 591891 h 1025986"/>
              <a:gd name="connsiteX1" fmla="*/ 9144000 w 9144000"/>
              <a:gd name="connsiteY1" fmla="*/ 778141 h 1025986"/>
              <a:gd name="connsiteX2" fmla="*/ 9144000 w 9144000"/>
              <a:gd name="connsiteY2" fmla="*/ 1025986 h 1025986"/>
              <a:gd name="connsiteX3" fmla="*/ 0 w 9144000"/>
              <a:gd name="connsiteY3" fmla="*/ 726906 h 1025986"/>
              <a:gd name="connsiteX4" fmla="*/ 0 w 9144000"/>
              <a:gd name="connsiteY4" fmla="*/ 591891 h 1025986"/>
              <a:gd name="connsiteX0" fmla="*/ 0 w 9144000"/>
              <a:gd name="connsiteY0" fmla="*/ 506305 h 940400"/>
              <a:gd name="connsiteX1" fmla="*/ 9144000 w 9144000"/>
              <a:gd name="connsiteY1" fmla="*/ 692555 h 940400"/>
              <a:gd name="connsiteX2" fmla="*/ 9144000 w 9144000"/>
              <a:gd name="connsiteY2" fmla="*/ 940400 h 940400"/>
              <a:gd name="connsiteX3" fmla="*/ 0 w 9144000"/>
              <a:gd name="connsiteY3" fmla="*/ 641320 h 940400"/>
              <a:gd name="connsiteX4" fmla="*/ 0 w 9144000"/>
              <a:gd name="connsiteY4" fmla="*/ 506305 h 940400"/>
              <a:gd name="connsiteX0" fmla="*/ 0 w 9144000"/>
              <a:gd name="connsiteY0" fmla="*/ 458198 h 892293"/>
              <a:gd name="connsiteX1" fmla="*/ 9144000 w 9144000"/>
              <a:gd name="connsiteY1" fmla="*/ 644448 h 892293"/>
              <a:gd name="connsiteX2" fmla="*/ 9144000 w 9144000"/>
              <a:gd name="connsiteY2" fmla="*/ 892293 h 892293"/>
              <a:gd name="connsiteX3" fmla="*/ 0 w 9144000"/>
              <a:gd name="connsiteY3" fmla="*/ 593213 h 892293"/>
              <a:gd name="connsiteX4" fmla="*/ 0 w 9144000"/>
              <a:gd name="connsiteY4" fmla="*/ 458198 h 892293"/>
              <a:gd name="connsiteX0" fmla="*/ 0 w 9144000"/>
              <a:gd name="connsiteY0" fmla="*/ 377278 h 811373"/>
              <a:gd name="connsiteX1" fmla="*/ 9144000 w 9144000"/>
              <a:gd name="connsiteY1" fmla="*/ 563528 h 811373"/>
              <a:gd name="connsiteX2" fmla="*/ 9144000 w 9144000"/>
              <a:gd name="connsiteY2" fmla="*/ 811373 h 811373"/>
              <a:gd name="connsiteX3" fmla="*/ 0 w 9144000"/>
              <a:gd name="connsiteY3" fmla="*/ 512293 h 811373"/>
              <a:gd name="connsiteX4" fmla="*/ 0 w 9144000"/>
              <a:gd name="connsiteY4" fmla="*/ 377278 h 811373"/>
              <a:gd name="connsiteX0" fmla="*/ 0 w 9144000"/>
              <a:gd name="connsiteY0" fmla="*/ 438238 h 872333"/>
              <a:gd name="connsiteX1" fmla="*/ 9144000 w 9144000"/>
              <a:gd name="connsiteY1" fmla="*/ 624488 h 872333"/>
              <a:gd name="connsiteX2" fmla="*/ 9144000 w 9144000"/>
              <a:gd name="connsiteY2" fmla="*/ 872333 h 872333"/>
              <a:gd name="connsiteX3" fmla="*/ 0 w 9144000"/>
              <a:gd name="connsiteY3" fmla="*/ 573253 h 872333"/>
              <a:gd name="connsiteX4" fmla="*/ 0 w 9144000"/>
              <a:gd name="connsiteY4" fmla="*/ 438238 h 872333"/>
              <a:gd name="connsiteX0" fmla="*/ 0 w 9144000"/>
              <a:gd name="connsiteY0" fmla="*/ 280358 h 714453"/>
              <a:gd name="connsiteX1" fmla="*/ 9144000 w 9144000"/>
              <a:gd name="connsiteY1" fmla="*/ 466608 h 714453"/>
              <a:gd name="connsiteX2" fmla="*/ 9144000 w 9144000"/>
              <a:gd name="connsiteY2" fmla="*/ 714453 h 714453"/>
              <a:gd name="connsiteX3" fmla="*/ 0 w 9144000"/>
              <a:gd name="connsiteY3" fmla="*/ 415373 h 714453"/>
              <a:gd name="connsiteX4" fmla="*/ 0 w 9144000"/>
              <a:gd name="connsiteY4" fmla="*/ 280358 h 714453"/>
              <a:gd name="connsiteX0" fmla="*/ 0 w 9144000"/>
              <a:gd name="connsiteY0" fmla="*/ 377278 h 811373"/>
              <a:gd name="connsiteX1" fmla="*/ 9144000 w 9144000"/>
              <a:gd name="connsiteY1" fmla="*/ 563528 h 811373"/>
              <a:gd name="connsiteX2" fmla="*/ 9144000 w 9144000"/>
              <a:gd name="connsiteY2" fmla="*/ 811373 h 811373"/>
              <a:gd name="connsiteX3" fmla="*/ 0 w 9144000"/>
              <a:gd name="connsiteY3" fmla="*/ 512293 h 811373"/>
              <a:gd name="connsiteX4" fmla="*/ 0 w 9144000"/>
              <a:gd name="connsiteY4" fmla="*/ 377278 h 811373"/>
              <a:gd name="connsiteX0" fmla="*/ 0 w 9144000"/>
              <a:gd name="connsiteY0" fmla="*/ 450430 h 884525"/>
              <a:gd name="connsiteX1" fmla="*/ 9144000 w 9144000"/>
              <a:gd name="connsiteY1" fmla="*/ 636680 h 884525"/>
              <a:gd name="connsiteX2" fmla="*/ 9144000 w 9144000"/>
              <a:gd name="connsiteY2" fmla="*/ 884525 h 884525"/>
              <a:gd name="connsiteX3" fmla="*/ 0 w 9144000"/>
              <a:gd name="connsiteY3" fmla="*/ 585445 h 884525"/>
              <a:gd name="connsiteX4" fmla="*/ 0 w 9144000"/>
              <a:gd name="connsiteY4" fmla="*/ 450430 h 884525"/>
              <a:gd name="connsiteX0" fmla="*/ 0 w 9144000"/>
              <a:gd name="connsiteY0" fmla="*/ 365747 h 799842"/>
              <a:gd name="connsiteX1" fmla="*/ 9144000 w 9144000"/>
              <a:gd name="connsiteY1" fmla="*/ 551997 h 799842"/>
              <a:gd name="connsiteX2" fmla="*/ 9144000 w 9144000"/>
              <a:gd name="connsiteY2" fmla="*/ 799842 h 799842"/>
              <a:gd name="connsiteX3" fmla="*/ 0 w 9144000"/>
              <a:gd name="connsiteY3" fmla="*/ 500762 h 799842"/>
              <a:gd name="connsiteX4" fmla="*/ 0 w 9144000"/>
              <a:gd name="connsiteY4" fmla="*/ 365747 h 799842"/>
              <a:gd name="connsiteX0" fmla="*/ 0 w 9144000"/>
              <a:gd name="connsiteY0" fmla="*/ 463283 h 897378"/>
              <a:gd name="connsiteX1" fmla="*/ 9144000 w 9144000"/>
              <a:gd name="connsiteY1" fmla="*/ 649533 h 897378"/>
              <a:gd name="connsiteX2" fmla="*/ 9144000 w 9144000"/>
              <a:gd name="connsiteY2" fmla="*/ 897378 h 897378"/>
              <a:gd name="connsiteX3" fmla="*/ 0 w 9144000"/>
              <a:gd name="connsiteY3" fmla="*/ 598298 h 897378"/>
              <a:gd name="connsiteX4" fmla="*/ 0 w 9144000"/>
              <a:gd name="connsiteY4" fmla="*/ 463283 h 897378"/>
              <a:gd name="connsiteX0" fmla="*/ 0 w 9144000"/>
              <a:gd name="connsiteY0" fmla="*/ 536435 h 970530"/>
              <a:gd name="connsiteX1" fmla="*/ 9144000 w 9144000"/>
              <a:gd name="connsiteY1" fmla="*/ 722685 h 970530"/>
              <a:gd name="connsiteX2" fmla="*/ 9144000 w 9144000"/>
              <a:gd name="connsiteY2" fmla="*/ 970530 h 970530"/>
              <a:gd name="connsiteX3" fmla="*/ 0 w 9144000"/>
              <a:gd name="connsiteY3" fmla="*/ 671450 h 970530"/>
              <a:gd name="connsiteX4" fmla="*/ 0 w 9144000"/>
              <a:gd name="connsiteY4" fmla="*/ 536435 h 970530"/>
              <a:gd name="connsiteX0" fmla="*/ 0 w 9144000"/>
              <a:gd name="connsiteY0" fmla="*/ 434894 h 868989"/>
              <a:gd name="connsiteX1" fmla="*/ 9144000 w 9144000"/>
              <a:gd name="connsiteY1" fmla="*/ 621144 h 868989"/>
              <a:gd name="connsiteX2" fmla="*/ 9144000 w 9144000"/>
              <a:gd name="connsiteY2" fmla="*/ 868989 h 868989"/>
              <a:gd name="connsiteX3" fmla="*/ 0 w 9144000"/>
              <a:gd name="connsiteY3" fmla="*/ 569909 h 868989"/>
              <a:gd name="connsiteX4" fmla="*/ 0 w 9144000"/>
              <a:gd name="connsiteY4" fmla="*/ 434894 h 868989"/>
              <a:gd name="connsiteX0" fmla="*/ 0 w 9144000"/>
              <a:gd name="connsiteY0" fmla="*/ 373934 h 808029"/>
              <a:gd name="connsiteX1" fmla="*/ 9144000 w 9144000"/>
              <a:gd name="connsiteY1" fmla="*/ 560184 h 808029"/>
              <a:gd name="connsiteX2" fmla="*/ 9144000 w 9144000"/>
              <a:gd name="connsiteY2" fmla="*/ 808029 h 808029"/>
              <a:gd name="connsiteX3" fmla="*/ 0 w 9144000"/>
              <a:gd name="connsiteY3" fmla="*/ 508949 h 808029"/>
              <a:gd name="connsiteX4" fmla="*/ 0 w 9144000"/>
              <a:gd name="connsiteY4" fmla="*/ 373934 h 808029"/>
              <a:gd name="connsiteX0" fmla="*/ 0 w 9144000"/>
              <a:gd name="connsiteY0" fmla="*/ 434894 h 868989"/>
              <a:gd name="connsiteX1" fmla="*/ 9144000 w 9144000"/>
              <a:gd name="connsiteY1" fmla="*/ 621144 h 868989"/>
              <a:gd name="connsiteX2" fmla="*/ 9144000 w 9144000"/>
              <a:gd name="connsiteY2" fmla="*/ 868989 h 868989"/>
              <a:gd name="connsiteX3" fmla="*/ 0 w 9144000"/>
              <a:gd name="connsiteY3" fmla="*/ 569909 h 868989"/>
              <a:gd name="connsiteX4" fmla="*/ 0 w 9144000"/>
              <a:gd name="connsiteY4" fmla="*/ 434894 h 868989"/>
              <a:gd name="connsiteX0" fmla="*/ 0 w 9144000"/>
              <a:gd name="connsiteY0" fmla="*/ 434894 h 803361"/>
              <a:gd name="connsiteX1" fmla="*/ 9144000 w 9144000"/>
              <a:gd name="connsiteY1" fmla="*/ 621144 h 803361"/>
              <a:gd name="connsiteX2" fmla="*/ 9144000 w 9144000"/>
              <a:gd name="connsiteY2" fmla="*/ 803361 h 803361"/>
              <a:gd name="connsiteX3" fmla="*/ 0 w 9144000"/>
              <a:gd name="connsiteY3" fmla="*/ 569909 h 803361"/>
              <a:gd name="connsiteX4" fmla="*/ 0 w 9144000"/>
              <a:gd name="connsiteY4" fmla="*/ 434894 h 803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03361">
                <a:moveTo>
                  <a:pt x="0" y="434894"/>
                </a:moveTo>
                <a:cubicBezTo>
                  <a:pt x="3687973" y="0"/>
                  <a:pt x="5961894" y="231276"/>
                  <a:pt x="9144000" y="621144"/>
                </a:cubicBezTo>
                <a:lnTo>
                  <a:pt x="9144000" y="803361"/>
                </a:lnTo>
                <a:cubicBezTo>
                  <a:pt x="5530958" y="225931"/>
                  <a:pt x="2442302" y="154536"/>
                  <a:pt x="0" y="569909"/>
                </a:cubicBezTo>
                <a:lnTo>
                  <a:pt x="0" y="434894"/>
                </a:lnTo>
                <a:close/>
              </a:path>
            </a:pathLst>
          </a:cu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zh-CN" altLang="en-US" sz="1800" kern="1200">
              <a:solidFill>
                <a:schemeClr val="lt1"/>
              </a:solidFill>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6" name="图片 5" descr="background1.jpg"/>
          <p:cNvPicPr>
            <a:picLocks noChangeAspect="1"/>
          </p:cNvPicPr>
          <p:nvPr userDrawn="1"/>
        </p:nvPicPr>
        <p:blipFill>
          <a:blip r:embed="rId2" cstate="print"/>
          <a:stretch>
            <a:fillRect/>
          </a:stretch>
        </p:blipFill>
        <p:spPr>
          <a:xfrm>
            <a:off x="0" y="0"/>
            <a:ext cx="9144000" cy="5715000"/>
          </a:xfrm>
          <a:prstGeom prst="rect">
            <a:avLst/>
          </a:prstGeom>
        </p:spPr>
      </p:pic>
      <p:sp>
        <p:nvSpPr>
          <p:cNvPr id="4" name="页脚占位符 3"/>
          <p:cNvSpPr>
            <a:spLocks noGrp="1"/>
          </p:cNvSpPr>
          <p:nvPr>
            <p:ph type="ftr" sz="quarter" idx="11"/>
          </p:nvPr>
        </p:nvSpPr>
        <p:spPr/>
        <p:txBody>
          <a:bodyPr/>
          <a:lstStyle/>
          <a:p>
            <a:endParaRPr lang="zh-CN" altLang="en-US"/>
          </a:p>
        </p:txBody>
      </p:sp>
      <p:sp>
        <p:nvSpPr>
          <p:cNvPr id="7" name="Rectangle 9"/>
          <p:cNvSpPr>
            <a:spLocks noChangeArrowheads="1"/>
          </p:cNvSpPr>
          <p:nvPr userDrawn="1"/>
        </p:nvSpPr>
        <p:spPr bwMode="gray">
          <a:xfrm>
            <a:off x="7061200" y="5257800"/>
            <a:ext cx="1646237" cy="377825"/>
          </a:xfrm>
          <a:prstGeom prst="roundRect">
            <a:avLst/>
          </a:prstGeom>
          <a:gradFill rotWithShape="1">
            <a:gsLst>
              <a:gs pos="0">
                <a:srgbClr val="FFFFFF"/>
              </a:gs>
              <a:gs pos="100000">
                <a:srgbClr val="DDDDDD"/>
              </a:gs>
            </a:gsLst>
            <a:lin ang="0" scaled="1"/>
          </a:gradFill>
          <a:ln w="9525">
            <a:solidFill>
              <a:srgbClr val="969696"/>
            </a:solidFill>
            <a:miter lim="800000"/>
            <a:headEnd/>
            <a:tailEnd/>
          </a:ln>
        </p:spPr>
        <p:txBody>
          <a:bodyPr wrap="none" anchor="ctr"/>
          <a:lstStyle/>
          <a:p>
            <a:pPr algn="ctr" eaLnBrk="0" hangingPunct="0">
              <a:defRPr/>
            </a:pPr>
            <a:r>
              <a:rPr lang="de-DE" sz="1600" b="1" dirty="0"/>
              <a:t>YOUR </a:t>
            </a:r>
            <a:r>
              <a:rPr lang="de-DE" sz="1600" b="1" dirty="0">
                <a:solidFill>
                  <a:srgbClr val="C00000"/>
                </a:solidFill>
              </a:rPr>
              <a:t>LOGO</a:t>
            </a:r>
          </a:p>
        </p:txBody>
      </p:sp>
      <p:sp>
        <p:nvSpPr>
          <p:cNvPr id="8" name="标题 1"/>
          <p:cNvSpPr>
            <a:spLocks noGrp="1"/>
          </p:cNvSpPr>
          <p:nvPr>
            <p:ph type="title"/>
          </p:nvPr>
        </p:nvSpPr>
        <p:spPr>
          <a:xfrm>
            <a:off x="457200" y="546099"/>
            <a:ext cx="8229600" cy="635265"/>
          </a:xfrm>
        </p:spPr>
        <p:txBody>
          <a:bodyPr>
            <a:normAutofit/>
          </a:bodyPr>
          <a:lstStyle>
            <a:lvl1pPr algn="l">
              <a:defRPr sz="3200" b="1"/>
            </a:lvl1pPr>
          </a:lstStyle>
          <a:p>
            <a:r>
              <a:rPr lang="zh-CN" altLang="en-US" dirty="0"/>
              <a:t>单击此处编辑母版标题样式</a:t>
            </a:r>
          </a:p>
        </p:txBody>
      </p:sp>
      <p:sp>
        <p:nvSpPr>
          <p:cNvPr id="9" name="内容占位符 2"/>
          <p:cNvSpPr>
            <a:spLocks noGrp="1"/>
          </p:cNvSpPr>
          <p:nvPr>
            <p:ph idx="1"/>
          </p:nvPr>
        </p:nvSpPr>
        <p:spPr>
          <a:xfrm>
            <a:off x="457200" y="1333500"/>
            <a:ext cx="8229600" cy="3771636"/>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灯片编号占位符 5"/>
          <p:cNvSpPr>
            <a:spLocks noGrp="1"/>
          </p:cNvSpPr>
          <p:nvPr>
            <p:ph type="sldNum" sz="quarter" idx="12"/>
          </p:nvPr>
        </p:nvSpPr>
        <p:spPr>
          <a:xfrm>
            <a:off x="476545" y="5296959"/>
            <a:ext cx="2133600" cy="304271"/>
          </a:xfrm>
        </p:spPr>
        <p:txBody>
          <a:bodyPr/>
          <a:lstStyle>
            <a:lvl1pPr algn="l">
              <a:defRPr b="1">
                <a:solidFill>
                  <a:srgbClr val="C00000"/>
                </a:solidFill>
              </a:defRPr>
            </a:lvl1pPr>
          </a:lstStyle>
          <a:p>
            <a:fld id="{3AD2822F-7577-4079-9AD2-51F19AC5FD8F}" type="slidenum">
              <a:rPr lang="zh-CN" altLang="en-US" smtClean="0"/>
              <a:pPr/>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6" name="Picture 4" descr="Header WM"/>
          <p:cNvPicPr>
            <a:picLocks noChangeAspect="1" noChangeArrowheads="1"/>
          </p:cNvPicPr>
          <p:nvPr userDrawn="1"/>
        </p:nvPicPr>
        <p:blipFill>
          <a:blip r:embed="rId2" cstate="print"/>
          <a:srcRect/>
          <a:stretch>
            <a:fillRect/>
          </a:stretch>
        </p:blipFill>
        <p:spPr bwMode="auto">
          <a:xfrm>
            <a:off x="0" y="0"/>
            <a:ext cx="9144000" cy="5715000"/>
          </a:xfrm>
          <a:prstGeom prst="rect">
            <a:avLst/>
          </a:prstGeom>
          <a:noFill/>
        </p:spPr>
      </p:pic>
      <p:sp>
        <p:nvSpPr>
          <p:cNvPr id="2" name="标题 1"/>
          <p:cNvSpPr>
            <a:spLocks noGrp="1"/>
          </p:cNvSpPr>
          <p:nvPr>
            <p:ph type="title"/>
          </p:nvPr>
        </p:nvSpPr>
        <p:spPr>
          <a:xfrm>
            <a:off x="457200" y="0"/>
            <a:ext cx="8229600" cy="723900"/>
          </a:xfrm>
        </p:spPr>
        <p:txBody>
          <a:bodyPr>
            <a:normAutofit/>
          </a:bodyPr>
          <a:lstStyle>
            <a:lvl1pPr algn="l">
              <a:defRPr sz="3200" b="1"/>
            </a:lvl1pPr>
          </a:lstStyle>
          <a:p>
            <a:r>
              <a:rPr lang="zh-CN" altLang="en-US"/>
              <a:t>单击此处编辑母版标题样式</a:t>
            </a:r>
          </a:p>
        </p:txBody>
      </p:sp>
      <p:sp>
        <p:nvSpPr>
          <p:cNvPr id="4" name="页脚占位符 3"/>
          <p:cNvSpPr>
            <a:spLocks noGrp="1"/>
          </p:cNvSpPr>
          <p:nvPr>
            <p:ph type="ftr" sz="quarter" idx="11"/>
          </p:nvPr>
        </p:nvSpPr>
        <p:spPr/>
        <p:txBody>
          <a:bodyPr/>
          <a:lstStyle/>
          <a:p>
            <a:endParaRPr lang="zh-CN" altLang="en-US"/>
          </a:p>
        </p:txBody>
      </p:sp>
      <p:sp>
        <p:nvSpPr>
          <p:cNvPr id="7" name="Rectangle 9"/>
          <p:cNvSpPr>
            <a:spLocks noChangeArrowheads="1"/>
          </p:cNvSpPr>
          <p:nvPr userDrawn="1"/>
        </p:nvSpPr>
        <p:spPr bwMode="gray">
          <a:xfrm>
            <a:off x="7061200" y="5257800"/>
            <a:ext cx="1646237" cy="377825"/>
          </a:xfrm>
          <a:prstGeom prst="roundRect">
            <a:avLst/>
          </a:prstGeom>
          <a:gradFill rotWithShape="1">
            <a:gsLst>
              <a:gs pos="0">
                <a:srgbClr val="FFFFFF"/>
              </a:gs>
              <a:gs pos="100000">
                <a:srgbClr val="DDDDDD"/>
              </a:gs>
            </a:gsLst>
            <a:lin ang="0" scaled="1"/>
          </a:gradFill>
          <a:ln w="9525">
            <a:solidFill>
              <a:srgbClr val="969696"/>
            </a:solidFill>
            <a:miter lim="800000"/>
            <a:headEnd/>
            <a:tailEnd/>
          </a:ln>
        </p:spPr>
        <p:txBody>
          <a:bodyPr wrap="none" anchor="ctr"/>
          <a:lstStyle/>
          <a:p>
            <a:pPr algn="ctr" eaLnBrk="0" hangingPunct="0">
              <a:defRPr/>
            </a:pPr>
            <a:r>
              <a:rPr lang="de-DE" sz="1600" b="1" dirty="0"/>
              <a:t>YOUR </a:t>
            </a:r>
            <a:r>
              <a:rPr lang="de-DE" sz="1600" b="1" dirty="0">
                <a:solidFill>
                  <a:srgbClr val="C00000"/>
                </a:solidFill>
              </a:rPr>
              <a:t>LOGO</a:t>
            </a:r>
          </a:p>
        </p:txBody>
      </p:sp>
      <p:sp>
        <p:nvSpPr>
          <p:cNvPr id="10" name="灯片编号占位符 5"/>
          <p:cNvSpPr>
            <a:spLocks noGrp="1"/>
          </p:cNvSpPr>
          <p:nvPr>
            <p:ph type="sldNum" sz="quarter" idx="12"/>
          </p:nvPr>
        </p:nvSpPr>
        <p:spPr>
          <a:xfrm>
            <a:off x="476545" y="5296959"/>
            <a:ext cx="2133600" cy="304271"/>
          </a:xfrm>
        </p:spPr>
        <p:txBody>
          <a:bodyPr/>
          <a:lstStyle>
            <a:lvl1pPr algn="l">
              <a:defRPr b="1">
                <a:solidFill>
                  <a:srgbClr val="C00000"/>
                </a:solidFill>
              </a:defRPr>
            </a:lvl1pPr>
          </a:lstStyle>
          <a:p>
            <a:fld id="{3AD2822F-7577-4079-9AD2-51F19AC5FD8F}" type="slidenum">
              <a:rPr lang="zh-CN" altLang="en-US" smtClean="0"/>
              <a:pPr/>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5A1F916-A0C1-401C-91A2-FC5D01BD5005}"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5296959"/>
            <a:ext cx="2133600" cy="304271"/>
          </a:xfrm>
          <a:prstGeom prst="rect">
            <a:avLst/>
          </a:prstGeom>
        </p:spPr>
        <p:txBody>
          <a:bodyPr/>
          <a:lstStyle/>
          <a:p>
            <a:fld id="{D3EF53BF-BBBF-4283-A340-F848B9C3078A}" type="datetimeFigureOut">
              <a:rPr lang="zh-CN" altLang="en-US" smtClean="0"/>
              <a:pPr/>
              <a:t>2017/7/15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5A1F916-A0C1-401C-91A2-FC5D01BD5005}"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5296959"/>
            <a:ext cx="2133600" cy="304271"/>
          </a:xfrm>
          <a:prstGeom prst="rect">
            <a:avLst/>
          </a:prstGeom>
        </p:spPr>
        <p:txBody>
          <a:bodyPr/>
          <a:lstStyle/>
          <a:p>
            <a:fld id="{D3EF53BF-BBBF-4283-A340-F848B9C3078A}" type="datetimeFigureOut">
              <a:rPr lang="zh-CN" altLang="en-US" smtClean="0"/>
              <a:pPr/>
              <a:t>2017/7/15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5A1F916-A0C1-401C-91A2-FC5D01BD5005}"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457200" y="5296959"/>
            <a:ext cx="2133600" cy="304271"/>
          </a:xfrm>
          <a:prstGeom prst="rect">
            <a:avLst/>
          </a:prstGeom>
        </p:spPr>
        <p:txBody>
          <a:bodyPr/>
          <a:lstStyle/>
          <a:p>
            <a:fld id="{D3EF53BF-BBBF-4283-A340-F848B9C3078A}" type="datetimeFigureOut">
              <a:rPr lang="zh-CN" altLang="en-US" smtClean="0"/>
              <a:pPr/>
              <a:t>2017/7/15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5A1F916-A0C1-401C-91A2-FC5D01BD5005}"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5296959"/>
            <a:ext cx="2133600" cy="304271"/>
          </a:xfrm>
          <a:prstGeom prst="rect">
            <a:avLst/>
          </a:prstGeom>
        </p:spPr>
        <p:txBody>
          <a:bodyPr/>
          <a:lstStyle/>
          <a:p>
            <a:fld id="{D3EF53BF-BBBF-4283-A340-F848B9C3078A}" type="datetimeFigureOut">
              <a:rPr lang="zh-CN" altLang="en-US" smtClean="0"/>
              <a:pPr/>
              <a:t>2017/7/15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5A1F916-A0C1-401C-91A2-FC5D01BD5005}"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E5A1F916-A0C1-401C-91A2-FC5D01BD5005}" type="slidenum">
              <a:rPr lang="zh-CN" altLang="en-US" smtClean="0"/>
              <a:pPr/>
              <a:t>‹#›</a:t>
            </a:fld>
            <a:endParaRPr lang="zh-CN" altLang="en-US"/>
          </a:p>
        </p:txBody>
      </p:sp>
      <p:sp>
        <p:nvSpPr>
          <p:cNvPr id="7" name="灯片编号占位符 5"/>
          <p:cNvSpPr txBox="1">
            <a:spLocks/>
          </p:cNvSpPr>
          <p:nvPr/>
        </p:nvSpPr>
        <p:spPr>
          <a:xfrm>
            <a:off x="476545" y="5296959"/>
            <a:ext cx="2133600" cy="304271"/>
          </a:xfrm>
          <a:prstGeom prst="rect">
            <a:avLst/>
          </a:prstGeom>
        </p:spPr>
        <p:txBody>
          <a:bodyPr/>
          <a:lstStyle>
            <a:lvl1pPr algn="l">
              <a:defRPr b="1">
                <a:solidFill>
                  <a:srgbClr val="C00000"/>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AD2822F-7577-4079-9AD2-51F19AC5FD8F}" type="slidenum">
              <a:rPr kumimoji="0" lang="zh-CN" altLang="en-US" sz="1800" b="1" i="0" u="none" strike="noStrike" kern="1200" cap="none" spc="0" normalizeH="0" baseline="0" noProof="0" smtClean="0">
                <a:ln>
                  <a:noFill/>
                </a:ln>
                <a:solidFill>
                  <a:srgbClr val="C00000"/>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zh-CN" altLang="en-US" sz="1800" b="1" i="0" u="none" strike="noStrike" kern="1200" cap="none" spc="0" normalizeH="0" baseline="0" noProof="0" dirty="0">
              <a:ln>
                <a:noFill/>
              </a:ln>
              <a:solidFill>
                <a:srgbClr val="C00000"/>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76" r:id="rId1"/>
    <p:sldLayoutId id="2147483662" r:id="rId2"/>
    <p:sldLayoutId id="2147483663" r:id="rId3"/>
    <p:sldLayoutId id="214748366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spcBef>
          <a:spcPct val="0"/>
        </a:spcBef>
        <a:buNone/>
        <a:defRPr sz="36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jpeg"/><Relationship Id="rId13" Type="http://schemas.openxmlformats.org/officeDocument/2006/relationships/image" Target="../media/image21.jpeg"/><Relationship Id="rId3" Type="http://schemas.openxmlformats.org/officeDocument/2006/relationships/image" Target="../media/image11.jpeg"/><Relationship Id="rId7" Type="http://schemas.openxmlformats.org/officeDocument/2006/relationships/image" Target="../media/image15.jpeg"/><Relationship Id="rId12" Type="http://schemas.openxmlformats.org/officeDocument/2006/relationships/image" Target="../media/image20.jpeg"/><Relationship Id="rId2" Type="http://schemas.openxmlformats.org/officeDocument/2006/relationships/slide" Target="slide11.xml"/><Relationship Id="rId16" Type="http://schemas.openxmlformats.org/officeDocument/2006/relationships/hyperlink" Target="&#24405;&#20687;5_jqa.exe" TargetMode="External"/><Relationship Id="rId1" Type="http://schemas.openxmlformats.org/officeDocument/2006/relationships/slideLayout" Target="../slideLayouts/slideLayout2.xml"/><Relationship Id="rId6" Type="http://schemas.openxmlformats.org/officeDocument/2006/relationships/image" Target="../media/image14.jpeg"/><Relationship Id="rId11" Type="http://schemas.openxmlformats.org/officeDocument/2006/relationships/image" Target="../media/image19.jpeg"/><Relationship Id="rId5" Type="http://schemas.openxmlformats.org/officeDocument/2006/relationships/image" Target="../media/image13.jpeg"/><Relationship Id="rId15" Type="http://schemas.openxmlformats.org/officeDocument/2006/relationships/hyperlink" Target="&#24405;&#20687;5_jq.exe" TargetMode="External"/><Relationship Id="rId10" Type="http://schemas.openxmlformats.org/officeDocument/2006/relationships/image" Target="../media/image18.jpeg"/><Relationship Id="rId4" Type="http://schemas.openxmlformats.org/officeDocument/2006/relationships/image" Target="../media/image12.jpeg"/><Relationship Id="rId9" Type="http://schemas.openxmlformats.org/officeDocument/2006/relationships/image" Target="../media/image17.jpeg"/><Relationship Id="rId14" Type="http://schemas.openxmlformats.org/officeDocument/2006/relationships/image" Target="../media/image22.jpe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jpeg"/><Relationship Id="rId3" Type="http://schemas.openxmlformats.org/officeDocument/2006/relationships/image" Target="../media/image23.jpeg"/><Relationship Id="rId7" Type="http://schemas.openxmlformats.org/officeDocument/2006/relationships/image" Target="../media/image27.png"/><Relationship Id="rId12" Type="http://schemas.openxmlformats.org/officeDocument/2006/relationships/image" Target="../media/image32.jpeg"/><Relationship Id="rId2" Type="http://schemas.openxmlformats.org/officeDocument/2006/relationships/hyperlink" Target="&#20161;&#29233;&#25252;&#24037;APP&#28436;&#31034;.exe" TargetMode="Externa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slide" Target="slide12.xml"/></Relationships>
</file>

<file path=ppt/slides/_rels/slide12.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7.xml"/><Relationship Id="rId1" Type="http://schemas.openxmlformats.org/officeDocument/2006/relationships/slideLayout" Target="../slideLayouts/slideLayout2.xml"/><Relationship Id="rId4" Type="http://schemas.openxmlformats.org/officeDocument/2006/relationships/slide" Target="slide8.xml"/></Relationships>
</file>

<file path=ppt/slides/_rels/slide6.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slide" Target="slide10.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a:xfrm>
            <a:off x="1857400" y="337220"/>
            <a:ext cx="6400800" cy="1460500"/>
          </a:xfrm>
        </p:spPr>
        <p:txBody>
          <a:bodyPr>
            <a:normAutofit/>
          </a:bodyPr>
          <a:lstStyle/>
          <a:p>
            <a:r>
              <a:rPr lang="zh-CN" altLang="en-US" sz="5400" dirty="0">
                <a:solidFill>
                  <a:schemeClr val="tx1"/>
                </a:solidFill>
                <a:latin typeface="Arial" panose="020B0604020202020204" pitchFamily="34" charset="0"/>
                <a:sym typeface="Arial" panose="020B0604020202020204" pitchFamily="34" charset="0"/>
              </a:rPr>
              <a:t> 东软代购队</a:t>
            </a:r>
            <a:endParaRPr lang="zh-CN" altLang="en-US" sz="54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标题 2"/>
          <p:cNvSpPr>
            <a:spLocks noGrp="1"/>
          </p:cNvSpPr>
          <p:nvPr>
            <p:ph type="ctrTitle"/>
          </p:nvPr>
        </p:nvSpPr>
        <p:spPr>
          <a:xfrm>
            <a:off x="8311" y="4729708"/>
            <a:ext cx="1691680" cy="1225021"/>
          </a:xfrm>
        </p:spPr>
        <p:txBody>
          <a:bodyPr/>
          <a:lstStyle/>
          <a:p>
            <a:r>
              <a:rPr lang="zh-CN" altLang="en-US" dirty="0">
                <a:latin typeface="Arial" panose="020B0604020202020204" pitchFamily="34" charset="0"/>
                <a:sym typeface="Arial" panose="020B0604020202020204" pitchFamily="34" charset="0"/>
              </a:rPr>
              <a:t>答辩</a:t>
            </a:r>
            <a:r>
              <a:rPr lang="en-US" altLang="zh-CN" dirty="0" err="1">
                <a:latin typeface="Arial" panose="020B0604020202020204" pitchFamily="34" charset="0"/>
                <a:sym typeface="Arial" panose="020B0604020202020204" pitchFamily="34" charset="0"/>
              </a:rPr>
              <a:t>ppt</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5" name="圆角矩形 4">
            <a:hlinkClick r:id="rId2" action="ppaction://hlinksldjump"/>
          </p:cNvPr>
          <p:cNvSpPr/>
          <p:nvPr/>
        </p:nvSpPr>
        <p:spPr>
          <a:xfrm>
            <a:off x="7164288" y="4960193"/>
            <a:ext cx="1728192"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85000"/>
                    <a:lumOff val="15000"/>
                  </a:schemeClr>
                </a:solidFill>
              </a:rPr>
              <a:t>开始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46100"/>
            <a:ext cx="8229600" cy="635000"/>
          </a:xfrm>
        </p:spPr>
        <p:txBody>
          <a:bodyPr>
            <a:normAutofit/>
          </a:bodyPr>
          <a:lstStyle/>
          <a:p>
            <a:pPr marL="361950"/>
            <a:r>
              <a:rPr lang="zh-CN" altLang="en-US" dirty="0">
                <a:latin typeface="Arial" panose="020B0604020202020204" pitchFamily="34" charset="0"/>
                <a:ea typeface="微软雅黑" panose="020B0503020204020204" pitchFamily="34" charset="-122"/>
                <a:sym typeface="Arial" panose="020B0604020202020204" pitchFamily="34" charset="0"/>
              </a:rPr>
              <a:t>成果展示</a:t>
            </a:r>
            <a:r>
              <a:rPr lang="en-US" altLang="zh-CN" dirty="0">
                <a:latin typeface="Arial" panose="020B0604020202020204" pitchFamily="34" charset="0"/>
                <a:ea typeface="微软雅黑" panose="020B0503020204020204" pitchFamily="34" charset="-122"/>
                <a:sym typeface="Arial" panose="020B0604020202020204" pitchFamily="34" charset="0"/>
              </a:rPr>
              <a:t>-</a:t>
            </a:r>
            <a:r>
              <a:rPr lang="zh-CN" altLang="en-US" dirty="0">
                <a:latin typeface="Arial" panose="020B0604020202020204" pitchFamily="34" charset="0"/>
                <a:ea typeface="微软雅黑" panose="020B0503020204020204" pitchFamily="34" charset="-122"/>
                <a:sym typeface="Arial" panose="020B0604020202020204" pitchFamily="34" charset="0"/>
              </a:rPr>
              <a:t>管理端</a:t>
            </a:r>
          </a:p>
        </p:txBody>
      </p:sp>
      <p:sp>
        <p:nvSpPr>
          <p:cNvPr id="14" name="Rectangle 10"/>
          <p:cNvSpPr>
            <a:spLocks noGrp="1" noChangeArrowheads="1"/>
          </p:cNvSpPr>
          <p:nvPr>
            <p:ph type="sldNum" sz="quarter" idx="12"/>
          </p:nvPr>
        </p:nvSpPr>
        <p:spPr>
          <a:xfrm>
            <a:off x="413175" y="5296959"/>
            <a:ext cx="2133600" cy="304271"/>
          </a:xfrm>
          <a:noFill/>
        </p:spPr>
        <p:txBody>
          <a:bodyPr/>
          <a:lstStyle/>
          <a:p>
            <a:r>
              <a:rPr lang="de-DE" altLang="zh-CN" dirty="0">
                <a:solidFill>
                  <a:schemeClr val="tx1"/>
                </a:solidFill>
                <a:latin typeface="Arial" pitchFamily="34" charset="0"/>
                <a:ea typeface="微软雅黑" panose="020B0503020204020204" pitchFamily="34" charset="-122"/>
                <a:sym typeface="Arial" panose="020B0604020202020204" pitchFamily="34" charset="0"/>
              </a:rPr>
              <a:t>Page  </a:t>
            </a:r>
            <a:fld id="{F528E655-0910-458B-B422-866D9DD75A45}" type="slidenum">
              <a:rPr lang="zh-CN" altLang="en-US" smtClean="0">
                <a:solidFill>
                  <a:schemeClr val="tx1"/>
                </a:solidFill>
                <a:latin typeface="Arial" pitchFamily="34" charset="0"/>
                <a:ea typeface="微软雅黑" panose="020B0503020204020204" pitchFamily="34" charset="-122"/>
                <a:sym typeface="Arial" panose="020B0604020202020204" pitchFamily="34" charset="0"/>
              </a:rPr>
              <a:pPr/>
              <a:t>10</a:t>
            </a:fld>
            <a:endParaRPr lang="en-US" altLang="zh-CN" dirty="0">
              <a:solidFill>
                <a:schemeClr val="tx1"/>
              </a:solidFill>
              <a:latin typeface="Arial" pitchFamily="34" charset="0"/>
              <a:ea typeface="微软雅黑" panose="020B0503020204020204" pitchFamily="34" charset="-122"/>
              <a:sym typeface="Arial" panose="020B0604020202020204" pitchFamily="34" charset="0"/>
            </a:endParaRPr>
          </a:p>
        </p:txBody>
      </p:sp>
      <p:sp>
        <p:nvSpPr>
          <p:cNvPr id="3" name="矩形: 圆角 2">
            <a:hlinkClick r:id="rId2" action="ppaction://hlinksldjump"/>
            <a:extLst>
              <a:ext uri="{FF2B5EF4-FFF2-40B4-BE49-F238E27FC236}">
                <a16:creationId xmlns:a16="http://schemas.microsoft.com/office/drawing/2014/main" id="{D55C952C-FAFA-4160-B9B6-F107911ABB98}"/>
              </a:ext>
            </a:extLst>
          </p:cNvPr>
          <p:cNvSpPr/>
          <p:nvPr/>
        </p:nvSpPr>
        <p:spPr>
          <a:xfrm>
            <a:off x="7020272" y="5208476"/>
            <a:ext cx="1728192" cy="4812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下一页</a:t>
            </a:r>
          </a:p>
        </p:txBody>
      </p:sp>
      <p:pic>
        <p:nvPicPr>
          <p:cNvPr id="5" name="图片 4" descr="学习笔记S70714-194819">
            <a:extLst>
              <a:ext uri="{FF2B5EF4-FFF2-40B4-BE49-F238E27FC236}">
                <a16:creationId xmlns:a16="http://schemas.microsoft.com/office/drawing/2014/main" id="{1B2E0DD1-FE2A-48FA-B1EF-F76115B1DC71}"/>
              </a:ext>
            </a:extLst>
          </p:cNvPr>
          <p:cNvPicPr/>
          <p:nvPr/>
        </p:nvPicPr>
        <p:blipFill>
          <a:blip r:embed="rId3"/>
          <a:stretch>
            <a:fillRect/>
          </a:stretch>
        </p:blipFill>
        <p:spPr>
          <a:xfrm rot="21295856">
            <a:off x="683569" y="1489348"/>
            <a:ext cx="896438" cy="1593989"/>
          </a:xfrm>
          <a:prstGeom prst="rect">
            <a:avLst/>
          </a:prstGeom>
        </p:spPr>
      </p:pic>
      <p:pic>
        <p:nvPicPr>
          <p:cNvPr id="6" name="图片 5">
            <a:extLst>
              <a:ext uri="{FF2B5EF4-FFF2-40B4-BE49-F238E27FC236}">
                <a16:creationId xmlns:a16="http://schemas.microsoft.com/office/drawing/2014/main" id="{681C1EDE-8EBA-4BD8-9005-B6FCDE81F50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314390">
            <a:off x="1911564" y="1188527"/>
            <a:ext cx="959272" cy="1705372"/>
          </a:xfrm>
          <a:prstGeom prst="rect">
            <a:avLst/>
          </a:prstGeom>
        </p:spPr>
      </p:pic>
      <p:pic>
        <p:nvPicPr>
          <p:cNvPr id="8" name="图片 7">
            <a:extLst>
              <a:ext uri="{FF2B5EF4-FFF2-40B4-BE49-F238E27FC236}">
                <a16:creationId xmlns:a16="http://schemas.microsoft.com/office/drawing/2014/main" id="{5986D991-CFF5-4AB4-9A5F-921921D67B5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207506">
            <a:off x="3176324" y="1280118"/>
            <a:ext cx="1040281" cy="1849388"/>
          </a:xfrm>
          <a:prstGeom prst="rect">
            <a:avLst/>
          </a:prstGeom>
        </p:spPr>
      </p:pic>
      <p:pic>
        <p:nvPicPr>
          <p:cNvPr id="10" name="图片 9">
            <a:extLst>
              <a:ext uri="{FF2B5EF4-FFF2-40B4-BE49-F238E27FC236}">
                <a16:creationId xmlns:a16="http://schemas.microsoft.com/office/drawing/2014/main" id="{F7C507E4-4EA2-40F4-80BD-6443E17B919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0879350">
            <a:off x="4376040" y="831912"/>
            <a:ext cx="1080785" cy="1921396"/>
          </a:xfrm>
          <a:prstGeom prst="rect">
            <a:avLst/>
          </a:prstGeom>
        </p:spPr>
      </p:pic>
      <p:pic>
        <p:nvPicPr>
          <p:cNvPr id="12" name="图片 11">
            <a:extLst>
              <a:ext uri="{FF2B5EF4-FFF2-40B4-BE49-F238E27FC236}">
                <a16:creationId xmlns:a16="http://schemas.microsoft.com/office/drawing/2014/main" id="{2037EC36-4429-4823-A49A-A93CCB4DC85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658546">
            <a:off x="5558112" y="1494492"/>
            <a:ext cx="999776" cy="1777380"/>
          </a:xfrm>
          <a:prstGeom prst="rect">
            <a:avLst/>
          </a:prstGeom>
        </p:spPr>
      </p:pic>
      <p:pic>
        <p:nvPicPr>
          <p:cNvPr id="15" name="图片 14">
            <a:extLst>
              <a:ext uri="{FF2B5EF4-FFF2-40B4-BE49-F238E27FC236}">
                <a16:creationId xmlns:a16="http://schemas.microsoft.com/office/drawing/2014/main" id="{58D0CBCD-9622-408F-AA6A-B0D8BF0FB16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21171091">
            <a:off x="6729149" y="768294"/>
            <a:ext cx="999776" cy="1777380"/>
          </a:xfrm>
          <a:prstGeom prst="rect">
            <a:avLst/>
          </a:prstGeom>
        </p:spPr>
      </p:pic>
      <p:pic>
        <p:nvPicPr>
          <p:cNvPr id="17" name="图片 16">
            <a:extLst>
              <a:ext uri="{FF2B5EF4-FFF2-40B4-BE49-F238E27FC236}">
                <a16:creationId xmlns:a16="http://schemas.microsoft.com/office/drawing/2014/main" id="{FADFFFD3-9C68-4BC6-89D1-FBD9F10FAEE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897303">
            <a:off x="6739883" y="2819952"/>
            <a:ext cx="959272" cy="1705372"/>
          </a:xfrm>
          <a:prstGeom prst="rect">
            <a:avLst/>
          </a:prstGeom>
        </p:spPr>
      </p:pic>
      <p:pic>
        <p:nvPicPr>
          <p:cNvPr id="19" name="图片 18">
            <a:extLst>
              <a:ext uri="{FF2B5EF4-FFF2-40B4-BE49-F238E27FC236}">
                <a16:creationId xmlns:a16="http://schemas.microsoft.com/office/drawing/2014/main" id="{CBAD1997-0287-49F9-A15C-036CEFF8BB4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20888850">
            <a:off x="871635" y="3096967"/>
            <a:ext cx="1041455" cy="1851476"/>
          </a:xfrm>
          <a:prstGeom prst="rect">
            <a:avLst/>
          </a:prstGeom>
        </p:spPr>
      </p:pic>
      <p:pic>
        <p:nvPicPr>
          <p:cNvPr id="21" name="图片 20">
            <a:extLst>
              <a:ext uri="{FF2B5EF4-FFF2-40B4-BE49-F238E27FC236}">
                <a16:creationId xmlns:a16="http://schemas.microsoft.com/office/drawing/2014/main" id="{0DB138C7-0C1F-4767-B657-35ADDF75E25E}"/>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rot="566144">
            <a:off x="1999893" y="2856180"/>
            <a:ext cx="918516" cy="1632917"/>
          </a:xfrm>
          <a:prstGeom prst="rect">
            <a:avLst/>
          </a:prstGeom>
        </p:spPr>
      </p:pic>
      <p:pic>
        <p:nvPicPr>
          <p:cNvPr id="23" name="图片 22">
            <a:extLst>
              <a:ext uri="{FF2B5EF4-FFF2-40B4-BE49-F238E27FC236}">
                <a16:creationId xmlns:a16="http://schemas.microsoft.com/office/drawing/2014/main" id="{BDC70D6F-38A7-4DEB-B673-18FFF2A8A05A}"/>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rot="20913948">
            <a:off x="3079969" y="3025923"/>
            <a:ext cx="801391" cy="1424695"/>
          </a:xfrm>
          <a:prstGeom prst="rect">
            <a:avLst/>
          </a:prstGeom>
        </p:spPr>
      </p:pic>
      <p:pic>
        <p:nvPicPr>
          <p:cNvPr id="25" name="图片 24">
            <a:extLst>
              <a:ext uri="{FF2B5EF4-FFF2-40B4-BE49-F238E27FC236}">
                <a16:creationId xmlns:a16="http://schemas.microsoft.com/office/drawing/2014/main" id="{76491E81-D6A8-4842-B604-9F1827D43B2D}"/>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837822">
            <a:off x="4282157" y="2458939"/>
            <a:ext cx="802626" cy="1426891"/>
          </a:xfrm>
          <a:prstGeom prst="rect">
            <a:avLst/>
          </a:prstGeom>
        </p:spPr>
      </p:pic>
      <p:pic>
        <p:nvPicPr>
          <p:cNvPr id="27" name="图片 26">
            <a:extLst>
              <a:ext uri="{FF2B5EF4-FFF2-40B4-BE49-F238E27FC236}">
                <a16:creationId xmlns:a16="http://schemas.microsoft.com/office/drawing/2014/main" id="{46E1585A-7338-43F3-8C6C-A702C907479F}"/>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rot="21173412">
            <a:off x="5292098" y="3220508"/>
            <a:ext cx="986295" cy="1753413"/>
          </a:xfrm>
          <a:prstGeom prst="rect">
            <a:avLst/>
          </a:prstGeom>
        </p:spPr>
      </p:pic>
      <p:sp>
        <p:nvSpPr>
          <p:cNvPr id="28" name="矩形: 圆角 27">
            <a:hlinkClick r:id="rId15" action="ppaction://hlinkfile"/>
            <a:extLst>
              <a:ext uri="{FF2B5EF4-FFF2-40B4-BE49-F238E27FC236}">
                <a16:creationId xmlns:a16="http://schemas.microsoft.com/office/drawing/2014/main" id="{1E0FDED5-CC4B-475F-8A73-5BBA4F0FFF5D}"/>
              </a:ext>
            </a:extLst>
          </p:cNvPr>
          <p:cNvSpPr/>
          <p:nvPr/>
        </p:nvSpPr>
        <p:spPr>
          <a:xfrm>
            <a:off x="1698272" y="5059357"/>
            <a:ext cx="1697006" cy="5279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管理端展示</a:t>
            </a:r>
            <a:r>
              <a:rPr lang="en-US" altLang="zh-CN" dirty="0">
                <a:solidFill>
                  <a:schemeClr val="tx1"/>
                </a:solidFill>
              </a:rPr>
              <a:t>1</a:t>
            </a:r>
            <a:endParaRPr lang="zh-CN" altLang="en-US" dirty="0">
              <a:solidFill>
                <a:schemeClr val="tx1"/>
              </a:solidFill>
            </a:endParaRPr>
          </a:p>
        </p:txBody>
      </p:sp>
      <p:sp>
        <p:nvSpPr>
          <p:cNvPr id="29" name="矩形: 圆角 28">
            <a:hlinkClick r:id="rId16" action="ppaction://hlinkfile"/>
            <a:extLst>
              <a:ext uri="{FF2B5EF4-FFF2-40B4-BE49-F238E27FC236}">
                <a16:creationId xmlns:a16="http://schemas.microsoft.com/office/drawing/2014/main" id="{81A41BB0-432B-4FD4-AD91-F1E383649ADE}"/>
              </a:ext>
            </a:extLst>
          </p:cNvPr>
          <p:cNvSpPr/>
          <p:nvPr/>
        </p:nvSpPr>
        <p:spPr>
          <a:xfrm>
            <a:off x="3947907" y="5059357"/>
            <a:ext cx="1697006" cy="5279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管理端展示</a:t>
            </a:r>
            <a:r>
              <a:rPr lang="en-US" altLang="zh-CN" dirty="0">
                <a:solidFill>
                  <a:schemeClr val="tx1"/>
                </a:solidFill>
              </a:rPr>
              <a:t>2</a:t>
            </a:r>
            <a:endParaRPr lang="zh-CN" altLang="en-US" dirty="0">
              <a:solidFill>
                <a:schemeClr val="tx1"/>
              </a:solidFill>
            </a:endParaRPr>
          </a:p>
        </p:txBody>
      </p:sp>
    </p:spTree>
    <p:extLst>
      <p:ext uri="{BB962C8B-B14F-4D97-AF65-F5344CB8AC3E}">
        <p14:creationId xmlns:p14="http://schemas.microsoft.com/office/powerpoint/2010/main" val="3954963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46100"/>
            <a:ext cx="8229600" cy="635000"/>
          </a:xfrm>
        </p:spPr>
        <p:txBody>
          <a:bodyPr>
            <a:normAutofit/>
          </a:bodyPr>
          <a:lstStyle/>
          <a:p>
            <a:pPr marL="361950"/>
            <a:r>
              <a:rPr lang="zh-CN" altLang="en-US" dirty="0">
                <a:latin typeface="Arial" panose="020B0604020202020204" pitchFamily="34" charset="0"/>
                <a:ea typeface="微软雅黑" panose="020B0503020204020204" pitchFamily="34" charset="-122"/>
                <a:sym typeface="Arial" panose="020B0604020202020204" pitchFamily="34" charset="0"/>
              </a:rPr>
              <a:t>成果展示</a:t>
            </a:r>
            <a:r>
              <a:rPr lang="en-US" altLang="zh-CN" dirty="0">
                <a:latin typeface="Arial" panose="020B0604020202020204" pitchFamily="34" charset="0"/>
                <a:ea typeface="微软雅黑" panose="020B0503020204020204" pitchFamily="34" charset="-122"/>
                <a:sym typeface="Arial" panose="020B0604020202020204" pitchFamily="34" charset="0"/>
              </a:rPr>
              <a:t>-</a:t>
            </a:r>
            <a:r>
              <a:rPr lang="zh-CN" altLang="en-US" dirty="0">
                <a:latin typeface="Arial" panose="020B0604020202020204" pitchFamily="34" charset="0"/>
                <a:ea typeface="微软雅黑" panose="020B0503020204020204" pitchFamily="34" charset="-122"/>
                <a:sym typeface="Arial" panose="020B0604020202020204" pitchFamily="34" charset="0"/>
              </a:rPr>
              <a:t>用户端</a:t>
            </a:r>
          </a:p>
        </p:txBody>
      </p:sp>
      <p:sp>
        <p:nvSpPr>
          <p:cNvPr id="14" name="Rectangle 10"/>
          <p:cNvSpPr>
            <a:spLocks noGrp="1" noChangeArrowheads="1"/>
          </p:cNvSpPr>
          <p:nvPr>
            <p:ph type="sldNum" sz="quarter" idx="12"/>
          </p:nvPr>
        </p:nvSpPr>
        <p:spPr>
          <a:xfrm>
            <a:off x="413175" y="5296959"/>
            <a:ext cx="2133600" cy="304271"/>
          </a:xfrm>
          <a:noFill/>
        </p:spPr>
        <p:txBody>
          <a:bodyPr/>
          <a:lstStyle/>
          <a:p>
            <a:r>
              <a:rPr lang="de-DE" altLang="zh-CN" dirty="0">
                <a:solidFill>
                  <a:schemeClr val="tx1"/>
                </a:solidFill>
                <a:latin typeface="Arial" pitchFamily="34" charset="0"/>
                <a:ea typeface="微软雅黑" panose="020B0503020204020204" pitchFamily="34" charset="-122"/>
                <a:sym typeface="Arial" panose="020B0604020202020204" pitchFamily="34" charset="0"/>
              </a:rPr>
              <a:t>Page  </a:t>
            </a:r>
            <a:fld id="{F528E655-0910-458B-B422-866D9DD75A45}" type="slidenum">
              <a:rPr lang="zh-CN" altLang="en-US" smtClean="0">
                <a:solidFill>
                  <a:schemeClr val="tx1"/>
                </a:solidFill>
                <a:latin typeface="Arial" pitchFamily="34" charset="0"/>
                <a:ea typeface="微软雅黑" panose="020B0503020204020204" pitchFamily="34" charset="-122"/>
                <a:sym typeface="Arial" panose="020B0604020202020204" pitchFamily="34" charset="0"/>
              </a:rPr>
              <a:pPr/>
              <a:t>11</a:t>
            </a:fld>
            <a:endParaRPr lang="en-US" altLang="zh-CN" dirty="0">
              <a:solidFill>
                <a:schemeClr val="tx1"/>
              </a:solidFill>
              <a:latin typeface="Arial" pitchFamily="34" charset="0"/>
              <a:ea typeface="微软雅黑" panose="020B0503020204020204" pitchFamily="34" charset="-122"/>
              <a:sym typeface="Arial" panose="020B0604020202020204" pitchFamily="34" charset="0"/>
            </a:endParaRPr>
          </a:p>
        </p:txBody>
      </p:sp>
      <p:sp>
        <p:nvSpPr>
          <p:cNvPr id="5" name="矩形: 圆角 4">
            <a:hlinkClick r:id="rId2" action="ppaction://hlinkfile"/>
            <a:extLst>
              <a:ext uri="{FF2B5EF4-FFF2-40B4-BE49-F238E27FC236}">
                <a16:creationId xmlns:a16="http://schemas.microsoft.com/office/drawing/2014/main" id="{C732F3E0-B8D3-459E-A544-9E92533B07F3}"/>
              </a:ext>
            </a:extLst>
          </p:cNvPr>
          <p:cNvSpPr/>
          <p:nvPr/>
        </p:nvSpPr>
        <p:spPr>
          <a:xfrm>
            <a:off x="2602066" y="4786853"/>
            <a:ext cx="1944216" cy="5554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用户端展示</a:t>
            </a:r>
          </a:p>
        </p:txBody>
      </p:sp>
      <p:pic>
        <p:nvPicPr>
          <p:cNvPr id="7" name="图片 6" descr="C:\Users\admin\AppData\Roaming\feiq\RichOle\3342963677.bmp">
            <a:extLst>
              <a:ext uri="{FF2B5EF4-FFF2-40B4-BE49-F238E27FC236}">
                <a16:creationId xmlns:a16="http://schemas.microsoft.com/office/drawing/2014/main" id="{8C7B15D7-591A-41BE-A357-3371E05C8E4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a:xfrm rot="20866836">
            <a:off x="590649" y="1515085"/>
            <a:ext cx="905919" cy="1377691"/>
          </a:xfrm>
          <a:prstGeom prst="rect">
            <a:avLst/>
          </a:prstGeom>
          <a:noFill/>
          <a:ln>
            <a:noFill/>
          </a:ln>
        </p:spPr>
      </p:pic>
      <p:pic>
        <p:nvPicPr>
          <p:cNvPr id="8" name="图片 7" descr="C:\Users\admin\AppData\Roaming\feiq\RichOle\302451094.bmp">
            <a:extLst>
              <a:ext uri="{FF2B5EF4-FFF2-40B4-BE49-F238E27FC236}">
                <a16:creationId xmlns:a16="http://schemas.microsoft.com/office/drawing/2014/main" id="{52478B1A-464C-4C54-920C-7E159E090D44}"/>
              </a:ext>
            </a:extLst>
          </p:cNvPr>
          <p:cNvPicPr/>
          <p:nvPr/>
        </p:nvPicPr>
        <p:blipFill>
          <a:blip r:embed="rId4" cstate="print">
            <a:extLst>
              <a:ext uri="{28A0092B-C50C-407E-A947-70E740481C1C}">
                <a14:useLocalDpi xmlns:a14="http://schemas.microsoft.com/office/drawing/2010/main" val="0"/>
              </a:ext>
            </a:extLst>
          </a:blip>
          <a:srcRect/>
          <a:stretch>
            <a:fillRect/>
          </a:stretch>
        </p:blipFill>
        <p:spPr>
          <a:xfrm rot="231441">
            <a:off x="1384342" y="2335895"/>
            <a:ext cx="1328057" cy="1651558"/>
          </a:xfrm>
          <a:prstGeom prst="rect">
            <a:avLst/>
          </a:prstGeom>
          <a:noFill/>
          <a:ln>
            <a:noFill/>
          </a:ln>
        </p:spPr>
      </p:pic>
      <p:pic>
        <p:nvPicPr>
          <p:cNvPr id="9" name="图片 8" descr="C:\Users\admin\AppData\Roaming\feiq\RichOle\990910601.bmp">
            <a:extLst>
              <a:ext uri="{FF2B5EF4-FFF2-40B4-BE49-F238E27FC236}">
                <a16:creationId xmlns:a16="http://schemas.microsoft.com/office/drawing/2014/main" id="{A7FC4362-E7A7-4C4D-8410-19A45E136BCF}"/>
              </a:ext>
            </a:extLst>
          </p:cNvPr>
          <p:cNvPicPr/>
          <p:nvPr/>
        </p:nvPicPr>
        <p:blipFill>
          <a:blip r:embed="rId5" cstate="print">
            <a:extLst>
              <a:ext uri="{28A0092B-C50C-407E-A947-70E740481C1C}">
                <a14:useLocalDpi xmlns:a14="http://schemas.microsoft.com/office/drawing/2010/main" val="0"/>
              </a:ext>
            </a:extLst>
          </a:blip>
          <a:srcRect/>
          <a:stretch>
            <a:fillRect/>
          </a:stretch>
        </p:blipFill>
        <p:spPr>
          <a:xfrm rot="20847005">
            <a:off x="2598646" y="1391233"/>
            <a:ext cx="1131752" cy="1403807"/>
          </a:xfrm>
          <a:prstGeom prst="rect">
            <a:avLst/>
          </a:prstGeom>
          <a:noFill/>
          <a:ln>
            <a:noFill/>
          </a:ln>
        </p:spPr>
      </p:pic>
      <p:pic>
        <p:nvPicPr>
          <p:cNvPr id="10" name="图片 9">
            <a:extLst>
              <a:ext uri="{FF2B5EF4-FFF2-40B4-BE49-F238E27FC236}">
                <a16:creationId xmlns:a16="http://schemas.microsoft.com/office/drawing/2014/main" id="{91003E3F-DDDE-4F32-B8B9-26F8C1EAB28F}"/>
              </a:ext>
            </a:extLst>
          </p:cNvPr>
          <p:cNvPicPr/>
          <p:nvPr/>
        </p:nvPicPr>
        <p:blipFill>
          <a:blip r:embed="rId6"/>
          <a:stretch>
            <a:fillRect/>
          </a:stretch>
        </p:blipFill>
        <p:spPr>
          <a:xfrm rot="384248">
            <a:off x="3206822" y="2248893"/>
            <a:ext cx="1160757" cy="1889318"/>
          </a:xfrm>
          <a:prstGeom prst="rect">
            <a:avLst/>
          </a:prstGeom>
        </p:spPr>
      </p:pic>
      <p:pic>
        <p:nvPicPr>
          <p:cNvPr id="11" name="图片 10" descr="C:\Users\admin\AppData\Roaming\feiq\RichOle\2438644618.bmp">
            <a:extLst>
              <a:ext uri="{FF2B5EF4-FFF2-40B4-BE49-F238E27FC236}">
                <a16:creationId xmlns:a16="http://schemas.microsoft.com/office/drawing/2014/main" id="{8C670ACF-21B0-4715-81F8-0D1D1D244E70}"/>
              </a:ext>
            </a:extLst>
          </p:cNvPr>
          <p:cNvPicPr/>
          <p:nvPr/>
        </p:nvPicPr>
        <p:blipFill>
          <a:blip r:embed="rId7" cstate="print">
            <a:extLst>
              <a:ext uri="{28A0092B-C50C-407E-A947-70E740481C1C}">
                <a14:useLocalDpi xmlns:a14="http://schemas.microsoft.com/office/drawing/2010/main" val="0"/>
              </a:ext>
            </a:extLst>
          </a:blip>
          <a:srcRect/>
          <a:stretch>
            <a:fillRect/>
          </a:stretch>
        </p:blipFill>
        <p:spPr>
          <a:xfrm rot="20996214">
            <a:off x="4048457" y="1166458"/>
            <a:ext cx="1085186" cy="1438876"/>
          </a:xfrm>
          <a:prstGeom prst="rect">
            <a:avLst/>
          </a:prstGeom>
          <a:noFill/>
          <a:ln>
            <a:noFill/>
          </a:ln>
        </p:spPr>
      </p:pic>
      <p:pic>
        <p:nvPicPr>
          <p:cNvPr id="12" name="图片 11">
            <a:extLst>
              <a:ext uri="{FF2B5EF4-FFF2-40B4-BE49-F238E27FC236}">
                <a16:creationId xmlns:a16="http://schemas.microsoft.com/office/drawing/2014/main" id="{3645CDC1-7F0D-4E4C-B86B-6AC1FFD4F2B8}"/>
              </a:ext>
            </a:extLst>
          </p:cNvPr>
          <p:cNvPicPr/>
          <p:nvPr/>
        </p:nvPicPr>
        <p:blipFill>
          <a:blip r:embed="rId8"/>
          <a:stretch>
            <a:fillRect/>
          </a:stretch>
        </p:blipFill>
        <p:spPr>
          <a:xfrm rot="20511345">
            <a:off x="5025559" y="2177973"/>
            <a:ext cx="1171857" cy="1584670"/>
          </a:xfrm>
          <a:prstGeom prst="rect">
            <a:avLst/>
          </a:prstGeom>
        </p:spPr>
      </p:pic>
      <p:pic>
        <p:nvPicPr>
          <p:cNvPr id="13" name="图片 12" descr="C:\Users\admin\AppData\Roaming\feiq\RichOle\1640020016.bmp">
            <a:extLst>
              <a:ext uri="{FF2B5EF4-FFF2-40B4-BE49-F238E27FC236}">
                <a16:creationId xmlns:a16="http://schemas.microsoft.com/office/drawing/2014/main" id="{54F5B25D-B353-48A9-A86C-DD6B5EE613C2}"/>
              </a:ext>
            </a:extLst>
          </p:cNvPr>
          <p:cNvPicPr/>
          <p:nvPr/>
        </p:nvPicPr>
        <p:blipFill>
          <a:blip r:embed="rId9" cstate="print">
            <a:extLst>
              <a:ext uri="{28A0092B-C50C-407E-A947-70E740481C1C}">
                <a14:useLocalDpi xmlns:a14="http://schemas.microsoft.com/office/drawing/2010/main" val="0"/>
              </a:ext>
            </a:extLst>
          </a:blip>
          <a:srcRect/>
          <a:stretch>
            <a:fillRect/>
          </a:stretch>
        </p:blipFill>
        <p:spPr>
          <a:xfrm rot="719324">
            <a:off x="5654652" y="1085912"/>
            <a:ext cx="1143963" cy="1500142"/>
          </a:xfrm>
          <a:prstGeom prst="rect">
            <a:avLst/>
          </a:prstGeom>
          <a:noFill/>
          <a:ln>
            <a:noFill/>
          </a:ln>
        </p:spPr>
      </p:pic>
      <p:pic>
        <p:nvPicPr>
          <p:cNvPr id="15" name="图片 14" descr="C:\Users\admin\AppData\Roaming\feiq\RichOle\2395542650.bmp">
            <a:extLst>
              <a:ext uri="{FF2B5EF4-FFF2-40B4-BE49-F238E27FC236}">
                <a16:creationId xmlns:a16="http://schemas.microsoft.com/office/drawing/2014/main" id="{2393A4D7-9BE6-476D-B05C-8F4BDC9EC193}"/>
              </a:ext>
            </a:extLst>
          </p:cNvPr>
          <p:cNvPicPr/>
          <p:nvPr/>
        </p:nvPicPr>
        <p:blipFill>
          <a:blip r:embed="rId10" cstate="print">
            <a:extLst>
              <a:ext uri="{28A0092B-C50C-407E-A947-70E740481C1C}">
                <a14:useLocalDpi xmlns:a14="http://schemas.microsoft.com/office/drawing/2010/main" val="0"/>
              </a:ext>
            </a:extLst>
          </a:blip>
          <a:srcRect/>
          <a:stretch>
            <a:fillRect/>
          </a:stretch>
        </p:blipFill>
        <p:spPr>
          <a:xfrm rot="21193186">
            <a:off x="6640954" y="1682603"/>
            <a:ext cx="970344" cy="1723392"/>
          </a:xfrm>
          <a:prstGeom prst="rect">
            <a:avLst/>
          </a:prstGeom>
          <a:noFill/>
          <a:ln>
            <a:noFill/>
          </a:ln>
        </p:spPr>
      </p:pic>
      <p:pic>
        <p:nvPicPr>
          <p:cNvPr id="16" name="图片 15" descr="C:\Users\admin\AppData\Roaming\feiq\RichOle\2862020522.bmp">
            <a:extLst>
              <a:ext uri="{FF2B5EF4-FFF2-40B4-BE49-F238E27FC236}">
                <a16:creationId xmlns:a16="http://schemas.microsoft.com/office/drawing/2014/main" id="{096040B2-BB67-4010-B55B-20CA8E81E86B}"/>
              </a:ext>
            </a:extLst>
          </p:cNvPr>
          <p:cNvPicPr/>
          <p:nvPr/>
        </p:nvPicPr>
        <p:blipFill>
          <a:blip r:embed="rId11" cstate="print">
            <a:extLst>
              <a:ext uri="{28A0092B-C50C-407E-A947-70E740481C1C}">
                <a14:useLocalDpi xmlns:a14="http://schemas.microsoft.com/office/drawing/2010/main" val="0"/>
              </a:ext>
            </a:extLst>
          </a:blip>
          <a:srcRect/>
          <a:stretch>
            <a:fillRect/>
          </a:stretch>
        </p:blipFill>
        <p:spPr>
          <a:xfrm rot="802577">
            <a:off x="7515587" y="2260438"/>
            <a:ext cx="1204523" cy="2075208"/>
          </a:xfrm>
          <a:prstGeom prst="rect">
            <a:avLst/>
          </a:prstGeom>
          <a:noFill/>
          <a:ln>
            <a:noFill/>
          </a:ln>
        </p:spPr>
      </p:pic>
      <p:pic>
        <p:nvPicPr>
          <p:cNvPr id="19" name="图片 18" descr="C:\Users\admin\AppData\Roaming\feiq\RichOle\3102159164.bmp">
            <a:extLst>
              <a:ext uri="{FF2B5EF4-FFF2-40B4-BE49-F238E27FC236}">
                <a16:creationId xmlns:a16="http://schemas.microsoft.com/office/drawing/2014/main" id="{6B3262E3-1822-4EDD-82DB-B2184CEA874E}"/>
              </a:ext>
            </a:extLst>
          </p:cNvPr>
          <p:cNvPicPr/>
          <p:nvPr/>
        </p:nvPicPr>
        <p:blipFill>
          <a:blip r:embed="rId12" cstate="print">
            <a:extLst>
              <a:ext uri="{28A0092B-C50C-407E-A947-70E740481C1C}">
                <a14:useLocalDpi xmlns:a14="http://schemas.microsoft.com/office/drawing/2010/main" val="0"/>
              </a:ext>
            </a:extLst>
          </a:blip>
          <a:srcRect/>
          <a:stretch>
            <a:fillRect/>
          </a:stretch>
        </p:blipFill>
        <p:spPr>
          <a:xfrm rot="609791">
            <a:off x="6206265" y="3609798"/>
            <a:ext cx="901304" cy="1533917"/>
          </a:xfrm>
          <a:prstGeom prst="rect">
            <a:avLst/>
          </a:prstGeom>
          <a:noFill/>
          <a:ln>
            <a:noFill/>
          </a:ln>
        </p:spPr>
      </p:pic>
      <p:pic>
        <p:nvPicPr>
          <p:cNvPr id="20" name="图片 19" descr="C:\Users\admin\AppData\Roaming\feiq\RichOle\3472532741.bmp">
            <a:extLst>
              <a:ext uri="{FF2B5EF4-FFF2-40B4-BE49-F238E27FC236}">
                <a16:creationId xmlns:a16="http://schemas.microsoft.com/office/drawing/2014/main" id="{E4F6F897-3DCC-4942-93C3-132B27E37ABE}"/>
              </a:ext>
            </a:extLst>
          </p:cNvPr>
          <p:cNvPicPr/>
          <p:nvPr/>
        </p:nvPicPr>
        <p:blipFill>
          <a:blip r:embed="rId13" cstate="print">
            <a:extLst>
              <a:ext uri="{28A0092B-C50C-407E-A947-70E740481C1C}">
                <a14:useLocalDpi xmlns:a14="http://schemas.microsoft.com/office/drawing/2010/main" val="0"/>
              </a:ext>
            </a:extLst>
          </a:blip>
          <a:srcRect/>
          <a:stretch>
            <a:fillRect/>
          </a:stretch>
        </p:blipFill>
        <p:spPr>
          <a:xfrm rot="986930">
            <a:off x="363910" y="2937122"/>
            <a:ext cx="1121459" cy="1768454"/>
          </a:xfrm>
          <a:prstGeom prst="rect">
            <a:avLst/>
          </a:prstGeom>
          <a:noFill/>
          <a:ln>
            <a:noFill/>
          </a:ln>
        </p:spPr>
      </p:pic>
      <p:sp>
        <p:nvSpPr>
          <p:cNvPr id="21" name="矩形: 圆角 20">
            <a:hlinkClick r:id="rId14" action="ppaction://hlinksldjump"/>
            <a:extLst>
              <a:ext uri="{FF2B5EF4-FFF2-40B4-BE49-F238E27FC236}">
                <a16:creationId xmlns:a16="http://schemas.microsoft.com/office/drawing/2014/main" id="{DA24EA84-2C3C-4EAB-A455-49C51610C51C}"/>
              </a:ext>
            </a:extLst>
          </p:cNvPr>
          <p:cNvSpPr/>
          <p:nvPr/>
        </p:nvSpPr>
        <p:spPr>
          <a:xfrm>
            <a:off x="7039360" y="5174366"/>
            <a:ext cx="1728192" cy="4812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下一页</a:t>
            </a:r>
          </a:p>
        </p:txBody>
      </p:sp>
    </p:spTree>
    <p:extLst>
      <p:ext uri="{BB962C8B-B14F-4D97-AF65-F5344CB8AC3E}">
        <p14:creationId xmlns:p14="http://schemas.microsoft.com/office/powerpoint/2010/main" val="13156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46100"/>
            <a:ext cx="8229600" cy="635000"/>
          </a:xfrm>
        </p:spPr>
        <p:txBody>
          <a:bodyPr>
            <a:normAutofit/>
          </a:bodyPr>
          <a:lstStyle/>
          <a:p>
            <a:pPr marL="361950"/>
            <a:r>
              <a:rPr lang="zh-CN" altLang="en-US" dirty="0">
                <a:latin typeface="Arial" panose="020B0604020202020204" pitchFamily="34" charset="0"/>
                <a:ea typeface="微软雅黑" panose="020B0503020204020204" pitchFamily="34" charset="-122"/>
                <a:sym typeface="Arial" panose="020B0604020202020204" pitchFamily="34" charset="0"/>
              </a:rPr>
              <a:t>不足与创新</a:t>
            </a:r>
          </a:p>
        </p:txBody>
      </p:sp>
      <p:grpSp>
        <p:nvGrpSpPr>
          <p:cNvPr id="125" name="组合 124"/>
          <p:cNvGrpSpPr/>
          <p:nvPr/>
        </p:nvGrpSpPr>
        <p:grpSpPr>
          <a:xfrm>
            <a:off x="483434" y="1273324"/>
            <a:ext cx="3396365" cy="2247025"/>
            <a:chOff x="971550" y="2116138"/>
            <a:chExt cx="5006975" cy="3689350"/>
          </a:xfrm>
        </p:grpSpPr>
        <p:grpSp>
          <p:nvGrpSpPr>
            <p:cNvPr id="126" name="Group 2"/>
            <p:cNvGrpSpPr>
              <a:grpSpLocks/>
            </p:cNvGrpSpPr>
            <p:nvPr/>
          </p:nvGrpSpPr>
          <p:grpSpPr bwMode="auto">
            <a:xfrm>
              <a:off x="971550" y="2116138"/>
              <a:ext cx="3560763" cy="3689350"/>
              <a:chOff x="1400" y="679"/>
              <a:chExt cx="2960" cy="2960"/>
            </a:xfrm>
          </p:grpSpPr>
          <p:sp>
            <p:nvSpPr>
              <p:cNvPr id="243" name="Freeform 3"/>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C00000">
                  <a:alpha val="20000"/>
                </a:srgbClr>
              </a:solidFill>
              <a:ln w="12700">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44" name="Freeform 4"/>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C00000">
                  <a:alpha val="20000"/>
                </a:srgbClr>
              </a:solidFill>
              <a:ln w="12700">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45" name="Freeform 5"/>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C00000">
                  <a:alpha val="20000"/>
                </a:srgbClr>
              </a:solidFill>
              <a:ln w="12700">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27" name="Group 6"/>
            <p:cNvGrpSpPr>
              <a:grpSpLocks/>
            </p:cNvGrpSpPr>
            <p:nvPr/>
          </p:nvGrpSpPr>
          <p:grpSpPr bwMode="auto">
            <a:xfrm>
              <a:off x="1116013" y="2239963"/>
              <a:ext cx="3313112" cy="3421062"/>
              <a:chOff x="883" y="1298"/>
              <a:chExt cx="2087" cy="2155"/>
            </a:xfrm>
          </p:grpSpPr>
          <p:grpSp>
            <p:nvGrpSpPr>
              <p:cNvPr id="135" name="Group 7"/>
              <p:cNvGrpSpPr>
                <a:grpSpLocks/>
              </p:cNvGrpSpPr>
              <p:nvPr/>
            </p:nvGrpSpPr>
            <p:grpSpPr bwMode="auto">
              <a:xfrm>
                <a:off x="1609" y="2069"/>
                <a:ext cx="635" cy="658"/>
                <a:chOff x="1400" y="679"/>
                <a:chExt cx="2960" cy="2960"/>
              </a:xfrm>
            </p:grpSpPr>
            <p:sp>
              <p:nvSpPr>
                <p:cNvPr id="240" name="Freeform 8"/>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12700">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41" name="Freeform 9"/>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42" name="Freeform 10"/>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36" name="Group 11"/>
              <p:cNvGrpSpPr>
                <a:grpSpLocks/>
              </p:cNvGrpSpPr>
              <p:nvPr/>
            </p:nvGrpSpPr>
            <p:grpSpPr bwMode="auto">
              <a:xfrm>
                <a:off x="1609" y="1684"/>
                <a:ext cx="635" cy="658"/>
                <a:chOff x="1400" y="679"/>
                <a:chExt cx="2960" cy="2960"/>
              </a:xfrm>
            </p:grpSpPr>
            <p:sp>
              <p:nvSpPr>
                <p:cNvPr id="237" name="Freeform 12"/>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12700">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38" name="Freeform 13"/>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39" name="Freeform 14"/>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37" name="Group 15"/>
              <p:cNvGrpSpPr>
                <a:grpSpLocks/>
              </p:cNvGrpSpPr>
              <p:nvPr/>
            </p:nvGrpSpPr>
            <p:grpSpPr bwMode="auto">
              <a:xfrm>
                <a:off x="1609" y="1298"/>
                <a:ext cx="635" cy="658"/>
                <a:chOff x="1400" y="679"/>
                <a:chExt cx="2960" cy="2960"/>
              </a:xfrm>
            </p:grpSpPr>
            <p:sp>
              <p:nvSpPr>
                <p:cNvPr id="234" name="Freeform 16"/>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12700">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35" name="Freeform 17"/>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36" name="Freeform 18"/>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38" name="Group 19"/>
              <p:cNvGrpSpPr>
                <a:grpSpLocks/>
              </p:cNvGrpSpPr>
              <p:nvPr/>
            </p:nvGrpSpPr>
            <p:grpSpPr bwMode="auto">
              <a:xfrm>
                <a:off x="1972" y="2250"/>
                <a:ext cx="635" cy="658"/>
                <a:chOff x="1400" y="679"/>
                <a:chExt cx="2960" cy="2960"/>
              </a:xfrm>
            </p:grpSpPr>
            <p:sp>
              <p:nvSpPr>
                <p:cNvPr id="231" name="Freeform 20"/>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12700">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32" name="Freeform 21"/>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33" name="Freeform 22"/>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39" name="Group 23"/>
              <p:cNvGrpSpPr>
                <a:grpSpLocks/>
              </p:cNvGrpSpPr>
              <p:nvPr/>
            </p:nvGrpSpPr>
            <p:grpSpPr bwMode="auto">
              <a:xfrm>
                <a:off x="1972" y="1865"/>
                <a:ext cx="635" cy="658"/>
                <a:chOff x="1400" y="679"/>
                <a:chExt cx="2960" cy="2960"/>
              </a:xfrm>
            </p:grpSpPr>
            <p:sp>
              <p:nvSpPr>
                <p:cNvPr id="228" name="Freeform 24"/>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12700">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29" name="Freeform 25"/>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30" name="Freeform 26"/>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40" name="Group 27"/>
              <p:cNvGrpSpPr>
                <a:grpSpLocks/>
              </p:cNvGrpSpPr>
              <p:nvPr/>
            </p:nvGrpSpPr>
            <p:grpSpPr bwMode="auto">
              <a:xfrm>
                <a:off x="1972" y="1479"/>
                <a:ext cx="635" cy="658"/>
                <a:chOff x="1400" y="679"/>
                <a:chExt cx="2960" cy="2960"/>
              </a:xfrm>
            </p:grpSpPr>
            <p:sp>
              <p:nvSpPr>
                <p:cNvPr id="225" name="Freeform 28"/>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12700">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26" name="Freeform 29"/>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27" name="Freeform 30"/>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41" name="Group 31"/>
              <p:cNvGrpSpPr>
                <a:grpSpLocks/>
              </p:cNvGrpSpPr>
              <p:nvPr/>
            </p:nvGrpSpPr>
            <p:grpSpPr bwMode="auto">
              <a:xfrm>
                <a:off x="2335" y="2432"/>
                <a:ext cx="635" cy="658"/>
                <a:chOff x="1400" y="679"/>
                <a:chExt cx="2960" cy="2960"/>
              </a:xfrm>
            </p:grpSpPr>
            <p:sp>
              <p:nvSpPr>
                <p:cNvPr id="222" name="Freeform 32"/>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12700">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23" name="Freeform 33"/>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24" name="Freeform 34"/>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42" name="Group 35"/>
              <p:cNvGrpSpPr>
                <a:grpSpLocks/>
              </p:cNvGrpSpPr>
              <p:nvPr/>
            </p:nvGrpSpPr>
            <p:grpSpPr bwMode="auto">
              <a:xfrm>
                <a:off x="2335" y="2047"/>
                <a:ext cx="635" cy="658"/>
                <a:chOff x="1400" y="679"/>
                <a:chExt cx="2960" cy="2960"/>
              </a:xfrm>
            </p:grpSpPr>
            <p:sp>
              <p:nvSpPr>
                <p:cNvPr id="219" name="Freeform 36"/>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12700">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20" name="Freeform 37"/>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21" name="Freeform 38"/>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43" name="Group 39"/>
              <p:cNvGrpSpPr>
                <a:grpSpLocks/>
              </p:cNvGrpSpPr>
              <p:nvPr/>
            </p:nvGrpSpPr>
            <p:grpSpPr bwMode="auto">
              <a:xfrm>
                <a:off x="2335" y="1661"/>
                <a:ext cx="635" cy="658"/>
                <a:chOff x="1400" y="679"/>
                <a:chExt cx="2960" cy="2960"/>
              </a:xfrm>
            </p:grpSpPr>
            <p:sp>
              <p:nvSpPr>
                <p:cNvPr id="216" name="Freeform 40"/>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alpha val="25098"/>
                  </a:srgbClr>
                </a:solidFill>
                <a:ln w="19050" cap="rnd">
                  <a:solidFill>
                    <a:srgbClr val="969696"/>
                  </a:solidFill>
                  <a:prstDash val="sysDot"/>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17" name="Freeform 41"/>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FFFFFF">
                    <a:alpha val="25098"/>
                  </a:srgbClr>
                </a:solidFill>
                <a:ln w="19050" cap="rnd">
                  <a:solidFill>
                    <a:srgbClr val="969696"/>
                  </a:solidFill>
                  <a:prstDash val="sysDot"/>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18" name="Freeform 42"/>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FFFFFF">
                    <a:alpha val="25098"/>
                  </a:srgbClr>
                </a:solidFill>
                <a:ln w="19050" cap="rnd">
                  <a:solidFill>
                    <a:srgbClr val="969696"/>
                  </a:solidFill>
                  <a:prstDash val="sysDot"/>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44" name="Group 43"/>
              <p:cNvGrpSpPr>
                <a:grpSpLocks/>
              </p:cNvGrpSpPr>
              <p:nvPr/>
            </p:nvGrpSpPr>
            <p:grpSpPr bwMode="auto">
              <a:xfrm>
                <a:off x="1246" y="2250"/>
                <a:ext cx="635" cy="658"/>
                <a:chOff x="1400" y="679"/>
                <a:chExt cx="2960" cy="2960"/>
              </a:xfrm>
            </p:grpSpPr>
            <p:sp>
              <p:nvSpPr>
                <p:cNvPr id="213" name="Freeform 44"/>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12700">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14" name="Freeform 45"/>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15" name="Freeform 46"/>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45" name="Group 47"/>
              <p:cNvGrpSpPr>
                <a:grpSpLocks/>
              </p:cNvGrpSpPr>
              <p:nvPr/>
            </p:nvGrpSpPr>
            <p:grpSpPr bwMode="auto">
              <a:xfrm>
                <a:off x="1246" y="1865"/>
                <a:ext cx="635" cy="658"/>
                <a:chOff x="1400" y="679"/>
                <a:chExt cx="2960" cy="2960"/>
              </a:xfrm>
            </p:grpSpPr>
            <p:sp>
              <p:nvSpPr>
                <p:cNvPr id="210" name="Freeform 48"/>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12700">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11" name="Freeform 49"/>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12" name="Freeform 50"/>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46" name="Group 51"/>
              <p:cNvGrpSpPr>
                <a:grpSpLocks/>
              </p:cNvGrpSpPr>
              <p:nvPr/>
            </p:nvGrpSpPr>
            <p:grpSpPr bwMode="auto">
              <a:xfrm>
                <a:off x="1246" y="1479"/>
                <a:ext cx="635" cy="658"/>
                <a:chOff x="1400" y="679"/>
                <a:chExt cx="2960" cy="2960"/>
              </a:xfrm>
            </p:grpSpPr>
            <p:sp>
              <p:nvSpPr>
                <p:cNvPr id="207" name="Freeform 52"/>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12700">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08" name="Freeform 53"/>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09" name="Freeform 54"/>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47" name="Group 55"/>
              <p:cNvGrpSpPr>
                <a:grpSpLocks/>
              </p:cNvGrpSpPr>
              <p:nvPr/>
            </p:nvGrpSpPr>
            <p:grpSpPr bwMode="auto">
              <a:xfrm>
                <a:off x="1609" y="2431"/>
                <a:ext cx="635" cy="658"/>
                <a:chOff x="1400" y="679"/>
                <a:chExt cx="2960" cy="2960"/>
              </a:xfrm>
            </p:grpSpPr>
            <p:sp>
              <p:nvSpPr>
                <p:cNvPr id="204" name="Freeform 56"/>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12700">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05" name="Freeform 57"/>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06" name="Freeform 58"/>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48" name="Group 59"/>
              <p:cNvGrpSpPr>
                <a:grpSpLocks/>
              </p:cNvGrpSpPr>
              <p:nvPr/>
            </p:nvGrpSpPr>
            <p:grpSpPr bwMode="auto">
              <a:xfrm>
                <a:off x="1609" y="2046"/>
                <a:ext cx="635" cy="658"/>
                <a:chOff x="1400" y="679"/>
                <a:chExt cx="2960" cy="2960"/>
              </a:xfrm>
            </p:grpSpPr>
            <p:sp>
              <p:nvSpPr>
                <p:cNvPr id="201" name="Freeform 60"/>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12700">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02" name="Freeform 61"/>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03" name="Freeform 62"/>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49" name="Group 63"/>
              <p:cNvGrpSpPr>
                <a:grpSpLocks/>
              </p:cNvGrpSpPr>
              <p:nvPr/>
            </p:nvGrpSpPr>
            <p:grpSpPr bwMode="auto">
              <a:xfrm>
                <a:off x="1609" y="1660"/>
                <a:ext cx="635" cy="658"/>
                <a:chOff x="1400" y="679"/>
                <a:chExt cx="2960" cy="2960"/>
              </a:xfrm>
            </p:grpSpPr>
            <p:sp>
              <p:nvSpPr>
                <p:cNvPr id="198" name="Freeform 64"/>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12700">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99" name="Freeform 65"/>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00" name="Freeform 66"/>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50" name="Group 67"/>
              <p:cNvGrpSpPr>
                <a:grpSpLocks/>
              </p:cNvGrpSpPr>
              <p:nvPr/>
            </p:nvGrpSpPr>
            <p:grpSpPr bwMode="auto">
              <a:xfrm>
                <a:off x="1972" y="2613"/>
                <a:ext cx="635" cy="658"/>
                <a:chOff x="1400" y="679"/>
                <a:chExt cx="2960" cy="2960"/>
              </a:xfrm>
            </p:grpSpPr>
            <p:sp>
              <p:nvSpPr>
                <p:cNvPr id="195" name="Freeform 68"/>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12700">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96" name="Freeform 69"/>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97" name="Freeform 70"/>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51" name="Group 71"/>
              <p:cNvGrpSpPr>
                <a:grpSpLocks/>
              </p:cNvGrpSpPr>
              <p:nvPr/>
            </p:nvGrpSpPr>
            <p:grpSpPr bwMode="auto">
              <a:xfrm>
                <a:off x="1972" y="2228"/>
                <a:ext cx="635" cy="658"/>
                <a:chOff x="1400" y="679"/>
                <a:chExt cx="2960" cy="2960"/>
              </a:xfrm>
            </p:grpSpPr>
            <p:sp>
              <p:nvSpPr>
                <p:cNvPr id="192" name="Freeform 72"/>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12700">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93" name="Freeform 73"/>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94" name="Freeform 74"/>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52" name="Group 75"/>
              <p:cNvGrpSpPr>
                <a:grpSpLocks/>
              </p:cNvGrpSpPr>
              <p:nvPr/>
            </p:nvGrpSpPr>
            <p:grpSpPr bwMode="auto">
              <a:xfrm>
                <a:off x="1972" y="1842"/>
                <a:ext cx="635" cy="658"/>
                <a:chOff x="1400" y="679"/>
                <a:chExt cx="2960" cy="2960"/>
              </a:xfrm>
            </p:grpSpPr>
            <p:sp>
              <p:nvSpPr>
                <p:cNvPr id="189" name="Freeform 76"/>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12700">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90" name="Freeform 77"/>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91" name="Freeform 78"/>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53" name="Group 79"/>
              <p:cNvGrpSpPr>
                <a:grpSpLocks/>
              </p:cNvGrpSpPr>
              <p:nvPr/>
            </p:nvGrpSpPr>
            <p:grpSpPr bwMode="auto">
              <a:xfrm>
                <a:off x="883" y="2432"/>
                <a:ext cx="635" cy="658"/>
                <a:chOff x="1400" y="679"/>
                <a:chExt cx="2960" cy="2960"/>
              </a:xfrm>
            </p:grpSpPr>
            <p:sp>
              <p:nvSpPr>
                <p:cNvPr id="186" name="Freeform 80"/>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12700">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87" name="Freeform 81"/>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88" name="Freeform 82"/>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54" name="Group 83"/>
              <p:cNvGrpSpPr>
                <a:grpSpLocks/>
              </p:cNvGrpSpPr>
              <p:nvPr/>
            </p:nvGrpSpPr>
            <p:grpSpPr bwMode="auto">
              <a:xfrm>
                <a:off x="883" y="2047"/>
                <a:ext cx="635" cy="658"/>
                <a:chOff x="1400" y="679"/>
                <a:chExt cx="2960" cy="2960"/>
              </a:xfrm>
            </p:grpSpPr>
            <p:sp>
              <p:nvSpPr>
                <p:cNvPr id="183" name="Freeform 84"/>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12700">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84" name="Freeform 85"/>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85" name="Freeform 86"/>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55" name="Group 87"/>
              <p:cNvGrpSpPr>
                <a:grpSpLocks/>
              </p:cNvGrpSpPr>
              <p:nvPr/>
            </p:nvGrpSpPr>
            <p:grpSpPr bwMode="auto">
              <a:xfrm>
                <a:off x="883" y="1661"/>
                <a:ext cx="635" cy="658"/>
                <a:chOff x="1400" y="679"/>
                <a:chExt cx="2960" cy="2960"/>
              </a:xfrm>
            </p:grpSpPr>
            <p:sp>
              <p:nvSpPr>
                <p:cNvPr id="180" name="Freeform 88"/>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12700">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81" name="Freeform 89"/>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82" name="Freeform 90"/>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56" name="Group 91"/>
              <p:cNvGrpSpPr>
                <a:grpSpLocks/>
              </p:cNvGrpSpPr>
              <p:nvPr/>
            </p:nvGrpSpPr>
            <p:grpSpPr bwMode="auto">
              <a:xfrm>
                <a:off x="1246" y="2613"/>
                <a:ext cx="635" cy="658"/>
                <a:chOff x="1400" y="679"/>
                <a:chExt cx="2960" cy="2960"/>
              </a:xfrm>
            </p:grpSpPr>
            <p:sp>
              <p:nvSpPr>
                <p:cNvPr id="177" name="Freeform 92"/>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12700">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78" name="Freeform 93"/>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79" name="Freeform 94"/>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57" name="Group 95"/>
              <p:cNvGrpSpPr>
                <a:grpSpLocks/>
              </p:cNvGrpSpPr>
              <p:nvPr/>
            </p:nvGrpSpPr>
            <p:grpSpPr bwMode="auto">
              <a:xfrm>
                <a:off x="1246" y="2228"/>
                <a:ext cx="635" cy="658"/>
                <a:chOff x="1400" y="679"/>
                <a:chExt cx="2960" cy="2960"/>
              </a:xfrm>
            </p:grpSpPr>
            <p:sp>
              <p:nvSpPr>
                <p:cNvPr id="174" name="Freeform 96"/>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12700">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75" name="Freeform 97"/>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76" name="Freeform 98"/>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58" name="Group 99"/>
              <p:cNvGrpSpPr>
                <a:grpSpLocks/>
              </p:cNvGrpSpPr>
              <p:nvPr/>
            </p:nvGrpSpPr>
            <p:grpSpPr bwMode="auto">
              <a:xfrm>
                <a:off x="1246" y="1842"/>
                <a:ext cx="635" cy="658"/>
                <a:chOff x="1400" y="679"/>
                <a:chExt cx="2960" cy="2960"/>
              </a:xfrm>
            </p:grpSpPr>
            <p:sp>
              <p:nvSpPr>
                <p:cNvPr id="171" name="Freeform 100"/>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12700">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72" name="Freeform 101"/>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73" name="Freeform 102"/>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59" name="Group 103"/>
              <p:cNvGrpSpPr>
                <a:grpSpLocks/>
              </p:cNvGrpSpPr>
              <p:nvPr/>
            </p:nvGrpSpPr>
            <p:grpSpPr bwMode="auto">
              <a:xfrm>
                <a:off x="1609" y="2795"/>
                <a:ext cx="635" cy="658"/>
                <a:chOff x="1400" y="679"/>
                <a:chExt cx="2960" cy="2960"/>
              </a:xfrm>
            </p:grpSpPr>
            <p:sp>
              <p:nvSpPr>
                <p:cNvPr id="168" name="Freeform 104"/>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12700">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69" name="Freeform 105"/>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70" name="Freeform 106"/>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60" name="Group 107"/>
              <p:cNvGrpSpPr>
                <a:grpSpLocks/>
              </p:cNvGrpSpPr>
              <p:nvPr/>
            </p:nvGrpSpPr>
            <p:grpSpPr bwMode="auto">
              <a:xfrm>
                <a:off x="1609" y="2410"/>
                <a:ext cx="635" cy="658"/>
                <a:chOff x="1400" y="679"/>
                <a:chExt cx="2960" cy="2960"/>
              </a:xfrm>
            </p:grpSpPr>
            <p:sp>
              <p:nvSpPr>
                <p:cNvPr id="165" name="Freeform 108"/>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12700">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66" name="Freeform 109"/>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67" name="Freeform 110"/>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61" name="Group 111"/>
              <p:cNvGrpSpPr>
                <a:grpSpLocks/>
              </p:cNvGrpSpPr>
              <p:nvPr/>
            </p:nvGrpSpPr>
            <p:grpSpPr bwMode="auto">
              <a:xfrm>
                <a:off x="1609" y="2024"/>
                <a:ext cx="635" cy="658"/>
                <a:chOff x="1400" y="679"/>
                <a:chExt cx="2960" cy="2960"/>
              </a:xfrm>
            </p:grpSpPr>
            <p:sp>
              <p:nvSpPr>
                <p:cNvPr id="162" name="Freeform 112"/>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12700">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63" name="Freeform 113"/>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64" name="Freeform 114"/>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128" name="Arc 115"/>
            <p:cNvSpPr>
              <a:spLocks/>
            </p:cNvSpPr>
            <p:nvPr/>
          </p:nvSpPr>
          <p:spPr bwMode="auto">
            <a:xfrm>
              <a:off x="4681538" y="3068638"/>
              <a:ext cx="792162" cy="792162"/>
            </a:xfrm>
            <a:custGeom>
              <a:avLst/>
              <a:gdLst>
                <a:gd name="T0" fmla="*/ 0 w 21600"/>
                <a:gd name="T1" fmla="*/ 0 h 21600"/>
                <a:gd name="T2" fmla="*/ 29051881 w 21600"/>
                <a:gd name="T3" fmla="*/ 29051881 h 21600"/>
                <a:gd name="T4" fmla="*/ 0 w 21600"/>
                <a:gd name="T5" fmla="*/ 2905188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cap="rnd">
              <a:solidFill>
                <a:srgbClr val="C00000"/>
              </a:solidFill>
              <a:prstDash val="sysDot"/>
              <a:round/>
              <a:headEnd/>
              <a:tailEnd type="triangle"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nvGrpSpPr>
            <p:cNvPr id="129" name="Group 116"/>
            <p:cNvGrpSpPr>
              <a:grpSpLocks/>
            </p:cNvGrpSpPr>
            <p:nvPr/>
          </p:nvGrpSpPr>
          <p:grpSpPr bwMode="auto">
            <a:xfrm>
              <a:off x="4970463" y="4040188"/>
              <a:ext cx="1008062" cy="1044575"/>
              <a:chOff x="1400" y="679"/>
              <a:chExt cx="2960" cy="2960"/>
            </a:xfrm>
          </p:grpSpPr>
          <p:sp>
            <p:nvSpPr>
              <p:cNvPr id="132" name="Freeform 117"/>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33" name="Freeform 118"/>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E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34" name="Freeform 119"/>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C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123" name="Rectangle 10"/>
          <p:cNvSpPr>
            <a:spLocks noGrp="1" noChangeArrowheads="1"/>
          </p:cNvSpPr>
          <p:nvPr>
            <p:ph type="sldNum" sz="quarter" idx="12"/>
          </p:nvPr>
        </p:nvSpPr>
        <p:spPr>
          <a:xfrm>
            <a:off x="413175" y="5296959"/>
            <a:ext cx="2133600" cy="304271"/>
          </a:xfrm>
          <a:noFill/>
        </p:spPr>
        <p:txBody>
          <a:bodyPr/>
          <a:lstStyle/>
          <a:p>
            <a:r>
              <a:rPr lang="de-DE" altLang="zh-CN" dirty="0">
                <a:solidFill>
                  <a:schemeClr val="tx1"/>
                </a:solidFill>
                <a:latin typeface="Arial" pitchFamily="34" charset="0"/>
                <a:ea typeface="微软雅黑" panose="020B0503020204020204" pitchFamily="34" charset="-122"/>
                <a:sym typeface="Arial" panose="020B0604020202020204" pitchFamily="34" charset="0"/>
              </a:rPr>
              <a:t>Page  </a:t>
            </a:r>
            <a:fld id="{F528E655-0910-458B-B422-866D9DD75A45}" type="slidenum">
              <a:rPr lang="zh-CN" altLang="en-US" smtClean="0">
                <a:solidFill>
                  <a:schemeClr val="tx1"/>
                </a:solidFill>
                <a:latin typeface="Arial" pitchFamily="34" charset="0"/>
                <a:ea typeface="微软雅黑" panose="020B0503020204020204" pitchFamily="34" charset="-122"/>
                <a:sym typeface="Arial" panose="020B0604020202020204" pitchFamily="34" charset="0"/>
              </a:rPr>
              <a:pPr/>
              <a:t>12</a:t>
            </a:fld>
            <a:endParaRPr lang="en-US" altLang="zh-CN" dirty="0">
              <a:solidFill>
                <a:schemeClr val="tx1"/>
              </a:solidFill>
              <a:latin typeface="Arial" pitchFamily="34" charset="0"/>
              <a:ea typeface="微软雅黑" panose="020B0503020204020204" pitchFamily="34" charset="-122"/>
              <a:sym typeface="Arial" panose="020B0604020202020204" pitchFamily="34" charset="0"/>
            </a:endParaRPr>
          </a:p>
        </p:txBody>
      </p:sp>
      <p:sp>
        <p:nvSpPr>
          <p:cNvPr id="3" name="圆角矩形 2">
            <a:hlinkClick r:id="rId2" action="ppaction://hlinksldjump"/>
          </p:cNvPr>
          <p:cNvSpPr/>
          <p:nvPr/>
        </p:nvSpPr>
        <p:spPr>
          <a:xfrm>
            <a:off x="6963072" y="5192216"/>
            <a:ext cx="1800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结束</a:t>
            </a:r>
          </a:p>
        </p:txBody>
      </p:sp>
      <p:sp>
        <p:nvSpPr>
          <p:cNvPr id="5" name="文本框 4">
            <a:extLst>
              <a:ext uri="{FF2B5EF4-FFF2-40B4-BE49-F238E27FC236}">
                <a16:creationId xmlns:a16="http://schemas.microsoft.com/office/drawing/2014/main" id="{60DFD3DD-1339-4B35-87CC-D5B21C12CCE4}"/>
              </a:ext>
            </a:extLst>
          </p:cNvPr>
          <p:cNvSpPr txBox="1"/>
          <p:nvPr/>
        </p:nvSpPr>
        <p:spPr>
          <a:xfrm>
            <a:off x="4128156" y="3399418"/>
            <a:ext cx="4551312" cy="923330"/>
          </a:xfrm>
          <a:prstGeom prst="rect">
            <a:avLst/>
          </a:prstGeom>
          <a:noFill/>
        </p:spPr>
        <p:txBody>
          <a:bodyPr wrap="square" rtlCol="0">
            <a:spAutoFit/>
          </a:bodyPr>
          <a:lstStyle/>
          <a:p>
            <a:r>
              <a:rPr lang="zh-CN" altLang="en-US" dirty="0"/>
              <a:t>  付款功能暂时无法实现，还没实现微信公众号方面的操作。</a:t>
            </a:r>
            <a:endParaRPr lang="en-US" altLang="zh-CN" dirty="0"/>
          </a:p>
          <a:p>
            <a:r>
              <a:rPr lang="en-US" altLang="zh-CN" dirty="0"/>
              <a:t>  </a:t>
            </a:r>
            <a:r>
              <a:rPr lang="zh-CN" altLang="en-US" dirty="0"/>
              <a:t>项目前期测试不足，导致后期大量返工。</a:t>
            </a:r>
            <a:r>
              <a:rPr lang="en-US" altLang="zh-CN" dirty="0"/>
              <a:t>  </a:t>
            </a:r>
            <a:endParaRPr lang="zh-CN" altLang="en-US" dirty="0"/>
          </a:p>
        </p:txBody>
      </p:sp>
      <p:sp>
        <p:nvSpPr>
          <p:cNvPr id="4" name="文本框 3">
            <a:extLst>
              <a:ext uri="{FF2B5EF4-FFF2-40B4-BE49-F238E27FC236}">
                <a16:creationId xmlns:a16="http://schemas.microsoft.com/office/drawing/2014/main" id="{F9275354-316E-4518-93CD-84E318EA0330}"/>
              </a:ext>
            </a:extLst>
          </p:cNvPr>
          <p:cNvSpPr txBox="1"/>
          <p:nvPr/>
        </p:nvSpPr>
        <p:spPr>
          <a:xfrm>
            <a:off x="4716016" y="985292"/>
            <a:ext cx="2723823" cy="369332"/>
          </a:xfrm>
          <a:prstGeom prst="rect">
            <a:avLst/>
          </a:prstGeom>
          <a:noFill/>
        </p:spPr>
        <p:txBody>
          <a:bodyPr wrap="none" rtlCol="0">
            <a:spAutoFit/>
          </a:bodyPr>
          <a:lstStyle/>
          <a:p>
            <a:r>
              <a:rPr lang="zh-CN" altLang="en-US" dirty="0"/>
              <a:t>创新：首次登录有引导页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background1.jpg"/>
          <p:cNvPicPr>
            <a:picLocks noChangeAspect="1"/>
          </p:cNvPicPr>
          <p:nvPr/>
        </p:nvPicPr>
        <p:blipFill>
          <a:blip r:embed="rId2" cstate="print"/>
          <a:srcRect t="12988"/>
          <a:stretch>
            <a:fillRect/>
          </a:stretch>
        </p:blipFill>
        <p:spPr>
          <a:xfrm>
            <a:off x="0" y="0"/>
            <a:ext cx="9144000" cy="5715001"/>
          </a:xfrm>
          <a:prstGeom prst="rect">
            <a:avLst/>
          </a:prstGeom>
        </p:spPr>
      </p:pic>
      <p:pic>
        <p:nvPicPr>
          <p:cNvPr id="4" name="图片 3" descr="1369025_233359298000_2.jpg"/>
          <p:cNvPicPr>
            <a:picLocks noChangeAspect="1"/>
          </p:cNvPicPr>
          <p:nvPr/>
        </p:nvPicPr>
        <p:blipFill>
          <a:blip r:embed="rId3" cstate="print">
            <a:clrChange>
              <a:clrFrom>
                <a:srgbClr val="FFFFFF"/>
              </a:clrFrom>
              <a:clrTo>
                <a:srgbClr val="FFFFFF">
                  <a:alpha val="0"/>
                </a:srgbClr>
              </a:clrTo>
            </a:clrChange>
          </a:blip>
          <a:srcRect r="12871" b="12666"/>
          <a:stretch>
            <a:fillRect/>
          </a:stretch>
        </p:blipFill>
        <p:spPr>
          <a:xfrm>
            <a:off x="1682750" y="863279"/>
            <a:ext cx="5422900" cy="4851721"/>
          </a:xfrm>
          <a:prstGeom prst="rect">
            <a:avLst/>
          </a:prstGeom>
        </p:spPr>
      </p:pic>
      <p:sp>
        <p:nvSpPr>
          <p:cNvPr id="7" name="Rectangle 10"/>
          <p:cNvSpPr>
            <a:spLocks noGrp="1" noChangeArrowheads="1"/>
          </p:cNvSpPr>
          <p:nvPr>
            <p:ph type="sldNum" sz="quarter" idx="12"/>
          </p:nvPr>
        </p:nvSpPr>
        <p:spPr>
          <a:xfrm>
            <a:off x="413175" y="5296959"/>
            <a:ext cx="2133600" cy="304271"/>
          </a:xfrm>
          <a:noFill/>
        </p:spPr>
        <p:txBody>
          <a:bodyPr/>
          <a:lstStyle/>
          <a:p>
            <a:pPr algn="l"/>
            <a:r>
              <a:rPr lang="en-US" altLang="zh-CN" dirty="0">
                <a:solidFill>
                  <a:schemeClr val="tx1"/>
                </a:solidFill>
                <a:latin typeface="Arial" panose="020B0604020202020204" pitchFamily="34" charset="0"/>
                <a:ea typeface="微软雅黑" panose="020B0503020204020204" pitchFamily="34" charset="-122"/>
                <a:sym typeface="Arial" panose="020B0604020202020204" pitchFamily="34" charset="0"/>
              </a:rPr>
              <a:t>The End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30"/>
          <p:cNvSpPr>
            <a:spLocks noChangeArrowheads="1"/>
          </p:cNvSpPr>
          <p:nvPr/>
        </p:nvSpPr>
        <p:spPr bwMode="auto">
          <a:xfrm>
            <a:off x="1466655" y="4882725"/>
            <a:ext cx="6086475" cy="185737"/>
          </a:xfrm>
          <a:prstGeom prst="rect">
            <a:avLst/>
          </a:prstGeom>
          <a:gradFill rotWithShape="1">
            <a:gsLst>
              <a:gs pos="0">
                <a:srgbClr val="000000">
                  <a:alpha val="70000"/>
                </a:srgbClr>
              </a:gs>
              <a:gs pos="100000">
                <a:srgbClr val="000000">
                  <a:alpha val="0"/>
                </a:srgbClr>
              </a:gs>
            </a:gsLst>
            <a:path path="shape">
              <a:fillToRect l="50000" t="50000" r="50000" b="50000"/>
            </a:path>
          </a:gra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6" name="Rectangle 31"/>
          <p:cNvSpPr>
            <a:spLocks noChangeArrowheads="1"/>
          </p:cNvSpPr>
          <p:nvPr/>
        </p:nvSpPr>
        <p:spPr bwMode="auto">
          <a:xfrm>
            <a:off x="1466655" y="1712487"/>
            <a:ext cx="6086475" cy="185738"/>
          </a:xfrm>
          <a:prstGeom prst="rect">
            <a:avLst/>
          </a:prstGeom>
          <a:gradFill rotWithShape="1">
            <a:gsLst>
              <a:gs pos="0">
                <a:srgbClr val="000000">
                  <a:alpha val="70000"/>
                </a:srgbClr>
              </a:gs>
              <a:gs pos="100000">
                <a:srgbClr val="000000">
                  <a:alpha val="0"/>
                </a:srgbClr>
              </a:gs>
            </a:gsLst>
            <a:path path="shape">
              <a:fillToRect l="50000" t="50000" r="50000" b="50000"/>
            </a:path>
          </a:gra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7" name="Rectangle 32"/>
          <p:cNvSpPr>
            <a:spLocks noChangeArrowheads="1"/>
          </p:cNvSpPr>
          <p:nvPr/>
        </p:nvSpPr>
        <p:spPr bwMode="auto">
          <a:xfrm>
            <a:off x="1466655" y="2504650"/>
            <a:ext cx="6086475" cy="185737"/>
          </a:xfrm>
          <a:prstGeom prst="rect">
            <a:avLst/>
          </a:prstGeom>
          <a:gradFill rotWithShape="1">
            <a:gsLst>
              <a:gs pos="0">
                <a:srgbClr val="000000">
                  <a:alpha val="70000"/>
                </a:srgbClr>
              </a:gs>
              <a:gs pos="100000">
                <a:srgbClr val="000000">
                  <a:alpha val="0"/>
                </a:srgbClr>
              </a:gs>
            </a:gsLst>
            <a:path path="shape">
              <a:fillToRect l="50000" t="50000" r="50000" b="50000"/>
            </a:path>
          </a:gra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8" name="Rectangle 33"/>
          <p:cNvSpPr>
            <a:spLocks noChangeArrowheads="1"/>
          </p:cNvSpPr>
          <p:nvPr/>
        </p:nvSpPr>
        <p:spPr bwMode="auto">
          <a:xfrm>
            <a:off x="1459783" y="3316656"/>
            <a:ext cx="6086475" cy="185738"/>
          </a:xfrm>
          <a:prstGeom prst="rect">
            <a:avLst/>
          </a:prstGeom>
          <a:gradFill rotWithShape="1">
            <a:gsLst>
              <a:gs pos="0">
                <a:srgbClr val="000000">
                  <a:alpha val="70000"/>
                </a:srgbClr>
              </a:gs>
              <a:gs pos="100000">
                <a:srgbClr val="000000">
                  <a:alpha val="0"/>
                </a:srgbClr>
              </a:gs>
            </a:gsLst>
            <a:path path="shape">
              <a:fillToRect l="50000" t="50000" r="50000" b="50000"/>
            </a:path>
          </a:gra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9" name="Rectangle 34"/>
          <p:cNvSpPr>
            <a:spLocks noChangeArrowheads="1"/>
          </p:cNvSpPr>
          <p:nvPr/>
        </p:nvSpPr>
        <p:spPr bwMode="auto">
          <a:xfrm>
            <a:off x="1466655" y="4088975"/>
            <a:ext cx="6086475" cy="185737"/>
          </a:xfrm>
          <a:prstGeom prst="rect">
            <a:avLst/>
          </a:prstGeom>
          <a:gradFill rotWithShape="1">
            <a:gsLst>
              <a:gs pos="0">
                <a:srgbClr val="000000">
                  <a:alpha val="70000"/>
                </a:srgbClr>
              </a:gs>
              <a:gs pos="100000">
                <a:srgbClr val="000000">
                  <a:alpha val="0"/>
                </a:srgbClr>
              </a:gs>
            </a:gsLst>
            <a:path path="shape">
              <a:fillToRect l="50000" t="50000" r="50000" b="50000"/>
            </a:path>
          </a:gra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30" name="AutoShape 6"/>
          <p:cNvSpPr>
            <a:spLocks noChangeArrowheads="1"/>
          </p:cNvSpPr>
          <p:nvPr/>
        </p:nvSpPr>
        <p:spPr bwMode="auto">
          <a:xfrm>
            <a:off x="1504755" y="1297725"/>
            <a:ext cx="6048375" cy="533400"/>
          </a:xfrm>
          <a:prstGeom prst="roundRect">
            <a:avLst>
              <a:gd name="adj" fmla="val 16667"/>
            </a:avLst>
          </a:prstGeom>
          <a:gradFill rotWithShape="1">
            <a:gsLst>
              <a:gs pos="0">
                <a:srgbClr val="FFFFFF"/>
              </a:gs>
              <a:gs pos="100000">
                <a:srgbClr val="DDDDDD"/>
              </a:gs>
            </a:gsLst>
            <a:lin ang="5400000" scaled="1"/>
          </a:gradFill>
          <a:ln w="9525" algn="ctr">
            <a:solidFill>
              <a:srgbClr val="B2B2B2"/>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32" name="AutoShape 12"/>
          <p:cNvSpPr>
            <a:spLocks noChangeArrowheads="1"/>
          </p:cNvSpPr>
          <p:nvPr/>
        </p:nvSpPr>
        <p:spPr bwMode="auto">
          <a:xfrm>
            <a:off x="1504755" y="2876125"/>
            <a:ext cx="6048375" cy="533400"/>
          </a:xfrm>
          <a:prstGeom prst="roundRect">
            <a:avLst>
              <a:gd name="adj" fmla="val 16667"/>
            </a:avLst>
          </a:prstGeom>
          <a:gradFill rotWithShape="1">
            <a:gsLst>
              <a:gs pos="0">
                <a:srgbClr val="FFFFFF"/>
              </a:gs>
              <a:gs pos="100000">
                <a:srgbClr val="DDDDDD"/>
              </a:gs>
            </a:gsLst>
            <a:lin ang="5400000" scaled="1"/>
          </a:gradFill>
          <a:ln w="9525" algn="ctr">
            <a:solidFill>
              <a:srgbClr val="B2B2B2"/>
            </a:solidFill>
            <a:round/>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1800" b="0" i="1"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33" name="AutoShape 15"/>
          <p:cNvSpPr>
            <a:spLocks noChangeArrowheads="1"/>
          </p:cNvSpPr>
          <p:nvPr/>
        </p:nvSpPr>
        <p:spPr bwMode="auto">
          <a:xfrm>
            <a:off x="1504755" y="3668287"/>
            <a:ext cx="6048375" cy="533400"/>
          </a:xfrm>
          <a:prstGeom prst="roundRect">
            <a:avLst>
              <a:gd name="adj" fmla="val 16667"/>
            </a:avLst>
          </a:prstGeom>
          <a:gradFill rotWithShape="1">
            <a:gsLst>
              <a:gs pos="0">
                <a:srgbClr val="FFFFFF"/>
              </a:gs>
              <a:gs pos="100000">
                <a:srgbClr val="DDDDDD"/>
              </a:gs>
            </a:gsLst>
            <a:lin ang="5400000" scaled="1"/>
          </a:gradFill>
          <a:ln w="9525" algn="ctr">
            <a:solidFill>
              <a:srgbClr val="B2B2B2"/>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34" name="AutoShape 18"/>
          <p:cNvSpPr>
            <a:spLocks noChangeArrowheads="1"/>
          </p:cNvSpPr>
          <p:nvPr/>
        </p:nvSpPr>
        <p:spPr bwMode="auto">
          <a:xfrm>
            <a:off x="1504755" y="4460450"/>
            <a:ext cx="6048375" cy="533400"/>
          </a:xfrm>
          <a:prstGeom prst="roundRect">
            <a:avLst>
              <a:gd name="adj" fmla="val 16667"/>
            </a:avLst>
          </a:prstGeom>
          <a:gradFill rotWithShape="1">
            <a:gsLst>
              <a:gs pos="0">
                <a:srgbClr val="FFFFFF"/>
              </a:gs>
              <a:gs pos="100000">
                <a:srgbClr val="DDDDDD"/>
              </a:gs>
            </a:gsLst>
            <a:lin ang="5400000" scaled="1"/>
          </a:gradFill>
          <a:ln w="9525" algn="ctr">
            <a:solidFill>
              <a:srgbClr val="B2B2B2"/>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36" name="WordArt 20"/>
          <p:cNvSpPr>
            <a:spLocks noChangeArrowheads="1" noChangeShapeType="1" noTextEdit="1"/>
          </p:cNvSpPr>
          <p:nvPr/>
        </p:nvSpPr>
        <p:spPr bwMode="auto">
          <a:xfrm>
            <a:off x="1757167" y="1434675"/>
            <a:ext cx="120650" cy="282575"/>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10" cap="none" spc="0" normalizeH="0" baseline="0" noProof="0" dirty="0">
                <a:ln w="3175">
                  <a:solidFill>
                    <a:srgbClr val="0070C0"/>
                  </a:solidFill>
                  <a:round/>
                  <a:headEnd/>
                  <a:tailEnd/>
                </a:ln>
                <a:solidFill>
                  <a:srgbClr val="0070C0"/>
                </a:solidFill>
                <a:effectLst/>
                <a:uLnTx/>
                <a:uFillTx/>
                <a:latin typeface="Arial" panose="020B0604020202020204" pitchFamily="34" charset="0"/>
                <a:ea typeface="微软雅黑" panose="020B0503020204020204" pitchFamily="34" charset="-122"/>
                <a:sym typeface="Arial" panose="020B0604020202020204" pitchFamily="34" charset="0"/>
              </a:rPr>
              <a:t>1</a:t>
            </a:r>
            <a:endParaRPr kumimoji="0" lang="zh-CN" altLang="en-US" sz="3600" b="0" i="0" u="none" strike="noStrike" kern="10" cap="none" spc="0" normalizeH="0" baseline="0" noProof="0" dirty="0">
              <a:ln w="3175">
                <a:solidFill>
                  <a:srgbClr val="0070C0"/>
                </a:solidFill>
                <a:round/>
                <a:headEnd/>
                <a:tailEnd/>
              </a:ln>
              <a:solidFill>
                <a:srgbClr val="0070C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37" name="WordArt 21"/>
          <p:cNvSpPr>
            <a:spLocks noChangeArrowheads="1" noChangeShapeType="1" noTextEdit="1"/>
          </p:cNvSpPr>
          <p:nvPr/>
        </p:nvSpPr>
        <p:spPr bwMode="auto">
          <a:xfrm>
            <a:off x="1753992" y="2199850"/>
            <a:ext cx="184150" cy="282575"/>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10" cap="none" spc="0" normalizeH="0" baseline="0" noProof="0" dirty="0">
                <a:ln w="3175">
                  <a:solidFill>
                    <a:srgbClr val="FFFFFF"/>
                  </a:solidFill>
                  <a:round/>
                  <a:headEnd/>
                  <a:tailEnd/>
                </a:ln>
                <a:solidFill>
                  <a:srgbClr val="FFFFFF"/>
                </a:solidFill>
                <a:effectLst/>
                <a:uLnTx/>
                <a:uFillTx/>
                <a:latin typeface="Arial" panose="020B0604020202020204" pitchFamily="34" charset="0"/>
                <a:ea typeface="微软雅黑" panose="020B0503020204020204" pitchFamily="34" charset="-122"/>
                <a:sym typeface="Arial" panose="020B0604020202020204" pitchFamily="34" charset="0"/>
              </a:rPr>
              <a:t>2</a:t>
            </a:r>
            <a:endParaRPr kumimoji="0" lang="zh-CN" altLang="en-US" sz="3600" b="0" i="0" u="none" strike="noStrike" kern="10" cap="none" spc="0" normalizeH="0" baseline="0" noProof="0" dirty="0">
              <a:ln w="3175">
                <a:solidFill>
                  <a:srgbClr val="FFFFFF"/>
                </a:solidFill>
                <a:round/>
                <a:headEnd/>
                <a:tailEnd/>
              </a:ln>
              <a:solidFill>
                <a:srgbClr val="FFFFFF"/>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38" name="WordArt 22"/>
          <p:cNvSpPr>
            <a:spLocks noChangeArrowheads="1" noChangeShapeType="1" noTextEdit="1"/>
          </p:cNvSpPr>
          <p:nvPr/>
        </p:nvSpPr>
        <p:spPr bwMode="auto">
          <a:xfrm>
            <a:off x="1731767" y="3009475"/>
            <a:ext cx="184150" cy="282575"/>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10" cap="none" spc="0" normalizeH="0" baseline="0" noProof="0" dirty="0">
                <a:ln w="3175">
                  <a:solidFill>
                    <a:srgbClr val="0070C0"/>
                  </a:solidFill>
                  <a:round/>
                  <a:headEnd/>
                  <a:tailEnd/>
                </a:ln>
                <a:solidFill>
                  <a:srgbClr val="0070C0"/>
                </a:solidFill>
                <a:effectLst/>
                <a:uLnTx/>
                <a:uFillTx/>
                <a:latin typeface="Arial" panose="020B0604020202020204" pitchFamily="34" charset="0"/>
                <a:ea typeface="微软雅黑" panose="020B0503020204020204" pitchFamily="34" charset="-122"/>
                <a:sym typeface="Arial" panose="020B0604020202020204" pitchFamily="34" charset="0"/>
              </a:rPr>
              <a:t>3</a:t>
            </a:r>
            <a:endParaRPr kumimoji="0" lang="zh-CN" altLang="en-US" sz="3600" b="0" i="0" u="none" strike="noStrike" kern="10" cap="none" spc="0" normalizeH="0" baseline="0" noProof="0" dirty="0">
              <a:ln w="3175">
                <a:solidFill>
                  <a:srgbClr val="0070C0"/>
                </a:solidFill>
                <a:round/>
                <a:headEnd/>
                <a:tailEnd/>
              </a:ln>
              <a:solidFill>
                <a:srgbClr val="0070C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39" name="WordArt 23"/>
          <p:cNvSpPr>
            <a:spLocks noChangeArrowheads="1" noChangeShapeType="1" noTextEdit="1"/>
          </p:cNvSpPr>
          <p:nvPr/>
        </p:nvSpPr>
        <p:spPr bwMode="auto">
          <a:xfrm>
            <a:off x="1712717" y="3809575"/>
            <a:ext cx="184150" cy="282575"/>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10" cap="none" spc="0" normalizeH="0" baseline="0" noProof="0" dirty="0">
                <a:ln w="3175">
                  <a:solidFill>
                    <a:srgbClr val="0070C0"/>
                  </a:solidFill>
                  <a:round/>
                  <a:headEnd/>
                  <a:tailEnd/>
                </a:ln>
                <a:solidFill>
                  <a:srgbClr val="0070C0"/>
                </a:solidFill>
                <a:effectLst/>
                <a:uLnTx/>
                <a:uFillTx/>
                <a:latin typeface="Arial" panose="020B0604020202020204" pitchFamily="34" charset="0"/>
                <a:ea typeface="微软雅黑" panose="020B0503020204020204" pitchFamily="34" charset="-122"/>
                <a:sym typeface="Arial" panose="020B0604020202020204" pitchFamily="34" charset="0"/>
              </a:rPr>
              <a:t>4</a:t>
            </a:r>
            <a:endParaRPr kumimoji="0" lang="zh-CN" altLang="en-US" sz="3600" b="0" i="0" u="none" strike="noStrike" kern="10" cap="none" spc="0" normalizeH="0" baseline="0" noProof="0" dirty="0">
              <a:ln w="3175">
                <a:solidFill>
                  <a:srgbClr val="0070C0"/>
                </a:solidFill>
                <a:round/>
                <a:headEnd/>
                <a:tailEnd/>
              </a:ln>
              <a:solidFill>
                <a:srgbClr val="0070C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40" name="WordArt 24"/>
          <p:cNvSpPr>
            <a:spLocks noChangeArrowheads="1" noChangeShapeType="1" noTextEdit="1"/>
          </p:cNvSpPr>
          <p:nvPr/>
        </p:nvSpPr>
        <p:spPr bwMode="auto">
          <a:xfrm>
            <a:off x="1712717" y="4609675"/>
            <a:ext cx="184150" cy="282575"/>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10" cap="none" spc="0" normalizeH="0" baseline="0" noProof="0" dirty="0">
                <a:ln w="3175">
                  <a:solidFill>
                    <a:srgbClr val="0070C0"/>
                  </a:solidFill>
                  <a:round/>
                  <a:headEnd/>
                  <a:tailEnd/>
                </a:ln>
                <a:solidFill>
                  <a:srgbClr val="0070C0"/>
                </a:solidFill>
                <a:effectLst/>
                <a:uLnTx/>
                <a:uFillTx/>
                <a:latin typeface="Arial" panose="020B0604020202020204" pitchFamily="34" charset="0"/>
                <a:ea typeface="微软雅黑" panose="020B0503020204020204" pitchFamily="34" charset="-122"/>
                <a:sym typeface="Arial" panose="020B0604020202020204" pitchFamily="34" charset="0"/>
              </a:rPr>
              <a:t>5</a:t>
            </a:r>
            <a:endParaRPr kumimoji="0" lang="zh-CN" altLang="en-US" sz="3600" b="0" i="0" u="none" strike="noStrike" kern="10" cap="none" spc="0" normalizeH="0" baseline="0" noProof="0" dirty="0">
              <a:ln w="3175">
                <a:solidFill>
                  <a:srgbClr val="0070C0"/>
                </a:solidFill>
                <a:round/>
                <a:headEnd/>
                <a:tailEnd/>
              </a:ln>
              <a:solidFill>
                <a:srgbClr val="0070C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41" name="AutoShape 25"/>
          <p:cNvSpPr>
            <a:spLocks noChangeArrowheads="1"/>
          </p:cNvSpPr>
          <p:nvPr/>
        </p:nvSpPr>
        <p:spPr bwMode="auto">
          <a:xfrm>
            <a:off x="1577780" y="1291800"/>
            <a:ext cx="5403850" cy="533400"/>
          </a:xfrm>
          <a:prstGeom prst="roundRect">
            <a:avLst>
              <a:gd name="adj" fmla="val 0"/>
            </a:avLst>
          </a:prstGeom>
          <a:noFill/>
          <a:ln w="3175">
            <a:noFill/>
            <a:round/>
            <a:headEnd/>
            <a:tailEnd/>
          </a:ln>
        </p:spPr>
        <p:txBody>
          <a:bodyPr wrap="none" lIns="144000" anchor="ctr"/>
          <a:lstStyle/>
          <a:p>
            <a:pPr lvl="1"/>
            <a:r>
              <a:rPr lang="zh-CN" altLang="en-US" dirty="0">
                <a:latin typeface="Arial" panose="020B0604020202020204" pitchFamily="34" charset="0"/>
                <a:ea typeface="微软雅黑" panose="020B0503020204020204" pitchFamily="34" charset="-122"/>
                <a:sym typeface="Arial" panose="020B0604020202020204" pitchFamily="34" charset="0"/>
              </a:rPr>
              <a:t>前言</a:t>
            </a: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sp>
        <p:nvSpPr>
          <p:cNvPr id="42" name="AutoShape 26"/>
          <p:cNvSpPr>
            <a:spLocks noChangeArrowheads="1"/>
          </p:cNvSpPr>
          <p:nvPr/>
        </p:nvSpPr>
        <p:spPr bwMode="auto">
          <a:xfrm>
            <a:off x="2051720" y="2083962"/>
            <a:ext cx="4929909" cy="533400"/>
          </a:xfrm>
          <a:prstGeom prst="roundRect">
            <a:avLst>
              <a:gd name="adj" fmla="val 0"/>
            </a:avLst>
          </a:prstGeom>
          <a:noFill/>
          <a:ln w="3175">
            <a:noFill/>
            <a:round/>
            <a:headEnd/>
            <a:tailEnd/>
          </a:ln>
        </p:spPr>
        <p:txBody>
          <a:bodyPr wrap="none" lIns="144000" anchor="ctr"/>
          <a:lstStyle/>
          <a:p>
            <a:pPr marL="0" marR="0" lvl="1"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sym typeface="Arial" panose="020B0604020202020204" pitchFamily="34" charset="0"/>
              </a:rPr>
              <a:t>项目计划</a:t>
            </a:r>
            <a:endParaRPr kumimoji="0" lang="en-US" altLang="zh-CN" sz="18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43" name="AutoShape 27"/>
          <p:cNvSpPr>
            <a:spLocks noChangeArrowheads="1"/>
          </p:cNvSpPr>
          <p:nvPr/>
        </p:nvSpPr>
        <p:spPr bwMode="auto">
          <a:xfrm>
            <a:off x="1568609" y="2876125"/>
            <a:ext cx="5403850" cy="533400"/>
          </a:xfrm>
          <a:prstGeom prst="roundRect">
            <a:avLst>
              <a:gd name="adj" fmla="val 0"/>
            </a:avLst>
          </a:prstGeom>
          <a:noFill/>
          <a:ln w="3175">
            <a:noFill/>
            <a:round/>
            <a:headEnd/>
            <a:tailEnd/>
          </a:ln>
        </p:spPr>
        <p:txBody>
          <a:bodyPr wrap="none" anchor="ctr"/>
          <a:lstStyle/>
          <a:p>
            <a:pPr lvl="1"/>
            <a:r>
              <a:rPr lang="zh-CN" altLang="en-US" dirty="0">
                <a:latin typeface="Arial" panose="020B0604020202020204" pitchFamily="34" charset="0"/>
                <a:ea typeface="微软雅黑" panose="020B0503020204020204" pitchFamily="34" charset="-122"/>
                <a:sym typeface="Arial" panose="020B0604020202020204" pitchFamily="34" charset="0"/>
              </a:rPr>
              <a:t>成员分工</a:t>
            </a: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sp>
        <p:nvSpPr>
          <p:cNvPr id="44" name="AutoShape 28"/>
          <p:cNvSpPr>
            <a:spLocks noChangeArrowheads="1"/>
          </p:cNvSpPr>
          <p:nvPr/>
        </p:nvSpPr>
        <p:spPr bwMode="auto">
          <a:xfrm>
            <a:off x="1577780" y="3668287"/>
            <a:ext cx="5403850" cy="533400"/>
          </a:xfrm>
          <a:prstGeom prst="roundRect">
            <a:avLst>
              <a:gd name="adj" fmla="val 0"/>
            </a:avLst>
          </a:prstGeom>
          <a:noFill/>
          <a:ln w="3175">
            <a:noFill/>
            <a:round/>
            <a:headEnd/>
            <a:tailEnd/>
          </a:ln>
        </p:spPr>
        <p:txBody>
          <a:bodyPr wrap="none" lIns="144000" anchor="ctr"/>
          <a:lstStyle/>
          <a:p>
            <a:pPr lvl="1"/>
            <a:r>
              <a:rPr lang="zh-CN" altLang="en-US" dirty="0">
                <a:latin typeface="Arial" panose="020B0604020202020204" pitchFamily="34" charset="0"/>
                <a:ea typeface="微软雅黑" panose="020B0503020204020204" pitchFamily="34" charset="-122"/>
                <a:sym typeface="Arial" panose="020B0604020202020204" pitchFamily="34" charset="0"/>
              </a:rPr>
              <a:t>项目成果展示</a:t>
            </a: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sp>
        <p:nvSpPr>
          <p:cNvPr id="45" name="AutoShape 29"/>
          <p:cNvSpPr>
            <a:spLocks noChangeArrowheads="1"/>
          </p:cNvSpPr>
          <p:nvPr/>
        </p:nvSpPr>
        <p:spPr bwMode="auto">
          <a:xfrm>
            <a:off x="1577780" y="4458862"/>
            <a:ext cx="5403850" cy="533400"/>
          </a:xfrm>
          <a:prstGeom prst="roundRect">
            <a:avLst>
              <a:gd name="adj" fmla="val 0"/>
            </a:avLst>
          </a:prstGeom>
          <a:noFill/>
          <a:ln w="3175">
            <a:noFill/>
            <a:round/>
            <a:headEnd/>
            <a:tailEnd/>
          </a:ln>
        </p:spPr>
        <p:txBody>
          <a:bodyPr wrap="none" lIns="144000" anchor="ctr"/>
          <a:lstStyle/>
          <a:p>
            <a:pPr lvl="1"/>
            <a:r>
              <a:rPr lang="zh-CN" altLang="en-US" dirty="0">
                <a:latin typeface="Arial" panose="020B0604020202020204" pitchFamily="34" charset="0"/>
                <a:ea typeface="微软雅黑" panose="020B0503020204020204" pitchFamily="34" charset="-122"/>
                <a:sym typeface="Arial" panose="020B0604020202020204" pitchFamily="34" charset="0"/>
              </a:rPr>
              <a:t>项目的不足与创新</a:t>
            </a: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sp>
        <p:nvSpPr>
          <p:cNvPr id="47" name="矩形 46"/>
          <p:cNvSpPr/>
          <p:nvPr/>
        </p:nvSpPr>
        <p:spPr>
          <a:xfrm>
            <a:off x="349250" y="610646"/>
            <a:ext cx="2794355" cy="584775"/>
          </a:xfrm>
          <a:prstGeom prst="rect">
            <a:avLst/>
          </a:prstGeom>
        </p:spPr>
        <p:txBody>
          <a:bodyPr wrap="none">
            <a:spAutoFit/>
          </a:bodyPr>
          <a:lstStyle/>
          <a:p>
            <a:r>
              <a:rPr lang="zh-CN" altLang="en-US" sz="3200" b="1" i="0" dirty="0">
                <a:solidFill>
                  <a:srgbClr val="0070C0"/>
                </a:solidFill>
                <a:latin typeface="Arial" panose="020B0604020202020204" pitchFamily="34" charset="0"/>
                <a:ea typeface="微软雅黑" panose="020B0503020204020204" pitchFamily="34" charset="-122"/>
                <a:sym typeface="Arial" panose="020B0604020202020204" pitchFamily="34" charset="0"/>
              </a:rPr>
              <a:t>目 录 </a:t>
            </a:r>
            <a:r>
              <a:rPr lang="en-US" altLang="zh-CN" sz="2800" b="1" i="0" dirty="0">
                <a:latin typeface="Arial" panose="020B0604020202020204" pitchFamily="34" charset="0"/>
                <a:ea typeface="微软雅黑" panose="020B0503020204020204" pitchFamily="34" charset="-122"/>
                <a:sym typeface="Arial" panose="020B0604020202020204" pitchFamily="34" charset="0"/>
              </a:rPr>
              <a:t>Contents</a:t>
            </a:r>
          </a:p>
        </p:txBody>
      </p:sp>
      <p:sp>
        <p:nvSpPr>
          <p:cNvPr id="24" name="Rectangle 10"/>
          <p:cNvSpPr>
            <a:spLocks noGrp="1" noChangeArrowheads="1"/>
          </p:cNvSpPr>
          <p:nvPr>
            <p:ph type="sldNum" sz="quarter" idx="12"/>
          </p:nvPr>
        </p:nvSpPr>
        <p:spPr>
          <a:xfrm>
            <a:off x="413175" y="5296959"/>
            <a:ext cx="2133600" cy="304271"/>
          </a:xfrm>
          <a:noFill/>
        </p:spPr>
        <p:txBody>
          <a:bodyPr/>
          <a:lstStyle/>
          <a:p>
            <a:r>
              <a:rPr lang="de-DE" altLang="zh-CN" dirty="0">
                <a:solidFill>
                  <a:schemeClr val="tx1"/>
                </a:solidFill>
                <a:latin typeface="Arial" pitchFamily="34" charset="0"/>
                <a:ea typeface="微软雅黑" panose="020B0503020204020204" pitchFamily="34" charset="-122"/>
                <a:sym typeface="Arial" panose="020B0604020202020204" pitchFamily="34" charset="0"/>
              </a:rPr>
              <a:t>Page  </a:t>
            </a:r>
            <a:fld id="{F528E655-0910-458B-B422-866D9DD75A45}" type="slidenum">
              <a:rPr lang="zh-CN" altLang="en-US" smtClean="0">
                <a:solidFill>
                  <a:schemeClr val="tx1"/>
                </a:solidFill>
                <a:latin typeface="Arial" pitchFamily="34" charset="0"/>
                <a:ea typeface="微软雅黑" panose="020B0503020204020204" pitchFamily="34" charset="-122"/>
                <a:sym typeface="Arial" panose="020B0604020202020204" pitchFamily="34" charset="0"/>
              </a:rPr>
              <a:pPr/>
              <a:t>2</a:t>
            </a:fld>
            <a:endParaRPr lang="en-US" altLang="zh-CN" dirty="0">
              <a:solidFill>
                <a:schemeClr val="tx1"/>
              </a:solidFill>
              <a:latin typeface="Arial" pitchFamily="34" charset="0"/>
              <a:ea typeface="微软雅黑" panose="020B0503020204020204" pitchFamily="34" charset="-122"/>
              <a:sym typeface="Arial" panose="020B0604020202020204" pitchFamily="34" charset="0"/>
            </a:endParaRPr>
          </a:p>
        </p:txBody>
      </p:sp>
      <p:sp>
        <p:nvSpPr>
          <p:cNvPr id="2" name="圆角矩形 1"/>
          <p:cNvSpPr/>
          <p:nvPr/>
        </p:nvSpPr>
        <p:spPr>
          <a:xfrm>
            <a:off x="7034934" y="5233764"/>
            <a:ext cx="1713530" cy="4061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85000"/>
                    <a:lumOff val="15000"/>
                  </a:schemeClr>
                </a:solidFill>
              </a:rPr>
              <a:t>目录</a:t>
            </a:r>
          </a:p>
        </p:txBody>
      </p:sp>
      <p:sp>
        <p:nvSpPr>
          <p:cNvPr id="35" name="AutoShape 6"/>
          <p:cNvSpPr>
            <a:spLocks noChangeArrowheads="1"/>
          </p:cNvSpPr>
          <p:nvPr/>
        </p:nvSpPr>
        <p:spPr bwMode="auto">
          <a:xfrm>
            <a:off x="1504755" y="2074437"/>
            <a:ext cx="6048375" cy="533400"/>
          </a:xfrm>
          <a:prstGeom prst="roundRect">
            <a:avLst>
              <a:gd name="adj" fmla="val 16667"/>
            </a:avLst>
          </a:prstGeom>
          <a:gradFill rotWithShape="1">
            <a:gsLst>
              <a:gs pos="0">
                <a:srgbClr val="FFFFFF"/>
              </a:gs>
              <a:gs pos="100000">
                <a:srgbClr val="DDDDDD"/>
              </a:gs>
            </a:gsLst>
            <a:lin ang="5400000" scaled="1"/>
          </a:gradFill>
          <a:ln w="9525" algn="ctr">
            <a:solidFill>
              <a:srgbClr val="B2B2B2"/>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3"/>
          <p:cNvSpPr txBox="1"/>
          <p:nvPr/>
        </p:nvSpPr>
        <p:spPr>
          <a:xfrm>
            <a:off x="1471222" y="2017971"/>
            <a:ext cx="2457273" cy="646331"/>
          </a:xfrm>
          <a:prstGeom prst="rect">
            <a:avLst/>
          </a:prstGeom>
          <a:noFill/>
        </p:spPr>
        <p:txBody>
          <a:bodyPr wrap="square" rtlCol="0">
            <a:spAutoFit/>
          </a:bodyPr>
          <a:lstStyle/>
          <a:p>
            <a:r>
              <a:rPr lang="en-US" altLang="zh-CN" sz="2800" b="1" dirty="0">
                <a:latin typeface="楷体" pitchFamily="49" charset="-122"/>
                <a:ea typeface="楷体" pitchFamily="49" charset="-122"/>
              </a:rPr>
              <a:t> </a:t>
            </a:r>
            <a:r>
              <a:rPr lang="en-US" altLang="zh-CN" sz="3200" b="1" dirty="0">
                <a:solidFill>
                  <a:srgbClr val="0070C0"/>
                </a:solidFill>
                <a:latin typeface="黑体" pitchFamily="49" charset="-122"/>
                <a:ea typeface="黑体" pitchFamily="49" charset="-122"/>
              </a:rPr>
              <a:t>2</a:t>
            </a:r>
            <a:r>
              <a:rPr lang="en-US" altLang="zh-CN" sz="3600" b="1" dirty="0">
                <a:solidFill>
                  <a:srgbClr val="0070C0"/>
                </a:solidFill>
                <a:latin typeface="楷体" pitchFamily="49" charset="-122"/>
                <a:ea typeface="楷体" pitchFamily="49" charset="-122"/>
              </a:rPr>
              <a:t> </a:t>
            </a:r>
            <a:r>
              <a:rPr lang="en-US" altLang="zh-CN" dirty="0">
                <a:solidFill>
                  <a:schemeClr val="tx2"/>
                </a:solidFill>
                <a:latin typeface="+mj-ea"/>
                <a:ea typeface="+mj-ea"/>
              </a:rPr>
              <a:t> </a:t>
            </a:r>
            <a:endParaRPr lang="zh-CN" altLang="en-US" dirty="0">
              <a:solidFill>
                <a:schemeClr val="tx2"/>
              </a:solidFill>
              <a:latin typeface="+mj-ea"/>
              <a:ea typeface="+mj-ea"/>
            </a:endParaRPr>
          </a:p>
        </p:txBody>
      </p:sp>
      <p:sp>
        <p:nvSpPr>
          <p:cNvPr id="5" name="TextBox 4">
            <a:hlinkClick r:id="rId2" action="ppaction://hlinksldjump"/>
          </p:cNvPr>
          <p:cNvSpPr txBox="1"/>
          <p:nvPr/>
        </p:nvSpPr>
        <p:spPr>
          <a:xfrm>
            <a:off x="2051720" y="2165996"/>
            <a:ext cx="2160240" cy="369332"/>
          </a:xfrm>
          <a:prstGeom prst="rect">
            <a:avLst/>
          </a:prstGeom>
          <a:noFill/>
        </p:spPr>
        <p:txBody>
          <a:bodyPr wrap="square" rtlCol="0">
            <a:spAutoFit/>
          </a:bodyPr>
          <a:lstStyle/>
          <a:p>
            <a:r>
              <a:rPr lang="zh-CN" altLang="en-US" dirty="0"/>
              <a:t>项目计划</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latin typeface="Arial" panose="020B0604020202020204" pitchFamily="34" charset="0"/>
                <a:ea typeface="微软雅黑" panose="020B0503020204020204" pitchFamily="34" charset="-122"/>
                <a:sym typeface="Arial" panose="020B0604020202020204" pitchFamily="34" charset="0"/>
              </a:rPr>
              <a:t>前 言</a:t>
            </a:r>
          </a:p>
        </p:txBody>
      </p:sp>
      <p:sp>
        <p:nvSpPr>
          <p:cNvPr id="5" name="矩形 4"/>
          <p:cNvSpPr/>
          <p:nvPr/>
        </p:nvSpPr>
        <p:spPr>
          <a:xfrm>
            <a:off x="476250" y="1705372"/>
            <a:ext cx="8235950" cy="1477328"/>
          </a:xfrm>
          <a:prstGeom prst="rect">
            <a:avLst/>
          </a:prstGeom>
        </p:spPr>
        <p:txBody>
          <a:bodyPr wrap="square">
            <a:spAutoFit/>
          </a:bodyPr>
          <a:lstStyle/>
          <a:p>
            <a:r>
              <a:rPr lang="en-US" altLang="zh-CN" dirty="0"/>
              <a:t>  </a:t>
            </a:r>
            <a:r>
              <a:rPr lang="zh-CN" altLang="zh-CN" dirty="0"/>
              <a:t>随着时代的进步</a:t>
            </a:r>
            <a:r>
              <a:rPr lang="en-US" altLang="zh-CN" dirty="0"/>
              <a:t>,</a:t>
            </a:r>
            <a:r>
              <a:rPr lang="zh-CN" altLang="zh-CN" dirty="0"/>
              <a:t>网上预约雇用护工越来越为人们所关注</a:t>
            </a:r>
            <a:r>
              <a:rPr lang="en-US" altLang="zh-CN" dirty="0"/>
              <a:t>,</a:t>
            </a:r>
            <a:r>
              <a:rPr lang="zh-CN" altLang="zh-CN" dirty="0"/>
              <a:t>渐渐成为了人们不可或缺的一部分</a:t>
            </a:r>
            <a:r>
              <a:rPr lang="en-US" altLang="zh-CN" dirty="0"/>
              <a:t>,</a:t>
            </a:r>
            <a:r>
              <a:rPr lang="zh-CN" altLang="zh-CN" dirty="0"/>
              <a:t>年轻一代在外打工，当老一辈在家生病没人照看时， 网上预约雇用护工软件给用户提供方便的服务。只要简单的网络操作，就能为老一辈提供贴心服务，并具有完善的一体服务。网上预约雇用护工系统的发展对提高人们生活水平方面具有十分重要的意义。</a:t>
            </a:r>
          </a:p>
        </p:txBody>
      </p:sp>
      <p:sp>
        <p:nvSpPr>
          <p:cNvPr id="6" name="Rectangle 10"/>
          <p:cNvSpPr>
            <a:spLocks noGrp="1" noChangeArrowheads="1"/>
          </p:cNvSpPr>
          <p:nvPr>
            <p:ph type="sldNum" sz="quarter" idx="12"/>
          </p:nvPr>
        </p:nvSpPr>
        <p:spPr>
          <a:xfrm>
            <a:off x="476250" y="5372100"/>
            <a:ext cx="1439862" cy="196850"/>
          </a:xfrm>
          <a:prstGeom prst="rect">
            <a:avLst/>
          </a:prstGeom>
          <a:noFill/>
        </p:spPr>
        <p:txBody>
          <a:bodyPr/>
          <a:lstStyle/>
          <a:p>
            <a:r>
              <a:rPr lang="de-DE" altLang="zh-CN" dirty="0">
                <a:solidFill>
                  <a:schemeClr val="tx1"/>
                </a:solidFill>
                <a:latin typeface="Arial" pitchFamily="34" charset="0"/>
                <a:ea typeface="微软雅黑" panose="020B0503020204020204" pitchFamily="34" charset="-122"/>
                <a:sym typeface="Arial" panose="020B0604020202020204" pitchFamily="34" charset="0"/>
              </a:rPr>
              <a:t>Page  </a:t>
            </a:r>
            <a:fld id="{F528E655-0910-458B-B422-866D9DD75A45}" type="slidenum">
              <a:rPr lang="zh-CN" altLang="en-US" smtClean="0">
                <a:solidFill>
                  <a:schemeClr val="tx1"/>
                </a:solidFill>
                <a:latin typeface="Arial" pitchFamily="34" charset="0"/>
                <a:ea typeface="微软雅黑" panose="020B0503020204020204" pitchFamily="34" charset="-122"/>
                <a:sym typeface="Arial" panose="020B0604020202020204" pitchFamily="34" charset="0"/>
              </a:rPr>
              <a:pPr/>
              <a:t>3</a:t>
            </a:fld>
            <a:endParaRPr lang="en-US" altLang="zh-CN" dirty="0">
              <a:solidFill>
                <a:schemeClr val="tx1"/>
              </a:solidFill>
              <a:latin typeface="Arial" pitchFamily="34" charset="0"/>
              <a:ea typeface="微软雅黑" panose="020B0503020204020204" pitchFamily="34" charset="-122"/>
              <a:sym typeface="Arial" panose="020B0604020202020204" pitchFamily="34" charset="0"/>
            </a:endParaRPr>
          </a:p>
        </p:txBody>
      </p:sp>
      <p:sp>
        <p:nvSpPr>
          <p:cNvPr id="3" name="圆角矩形 2">
            <a:hlinkClick r:id="rId2" action="ppaction://hlinksldjump"/>
          </p:cNvPr>
          <p:cNvSpPr/>
          <p:nvPr/>
        </p:nvSpPr>
        <p:spPr>
          <a:xfrm>
            <a:off x="7020272" y="5233764"/>
            <a:ext cx="1691928" cy="4103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85000"/>
                    <a:lumOff val="15000"/>
                  </a:schemeClr>
                </a:solidFill>
              </a:rPr>
              <a:t>下一页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46100"/>
            <a:ext cx="8229600" cy="635000"/>
          </a:xfrm>
        </p:spPr>
        <p:txBody>
          <a:bodyPr>
            <a:normAutofit/>
          </a:bodyPr>
          <a:lstStyle/>
          <a:p>
            <a:pPr marL="361950"/>
            <a:r>
              <a:rPr lang="zh-CN" altLang="en-US" dirty="0">
                <a:latin typeface="Arial" panose="020B0604020202020204" pitchFamily="34" charset="0"/>
                <a:ea typeface="微软雅黑" panose="020B0503020204020204" pitchFamily="34" charset="-122"/>
                <a:sym typeface="Arial" panose="020B0604020202020204" pitchFamily="34" charset="0"/>
              </a:rPr>
              <a:t>项目计划</a:t>
            </a:r>
          </a:p>
        </p:txBody>
      </p:sp>
      <p:sp>
        <p:nvSpPr>
          <p:cNvPr id="4" name="AutoShape 3"/>
          <p:cNvSpPr>
            <a:spLocks noChangeArrowheads="1"/>
          </p:cNvSpPr>
          <p:nvPr/>
        </p:nvSpPr>
        <p:spPr bwMode="auto">
          <a:xfrm>
            <a:off x="942578" y="1717191"/>
            <a:ext cx="1727423" cy="504056"/>
          </a:xfrm>
          <a:prstGeom prst="roundRect">
            <a:avLst>
              <a:gd name="adj" fmla="val 0"/>
            </a:avLst>
          </a:prstGeom>
          <a:noFill/>
          <a:ln w="3175">
            <a:solidFill>
              <a:srgbClr val="969696"/>
            </a:solidFill>
            <a:round/>
            <a:headEnd/>
            <a:tailEnd/>
          </a:ln>
        </p:spPr>
        <p:txBody>
          <a:bodyPr/>
          <a:lstStyle/>
          <a:p>
            <a:r>
              <a:rPr lang="zh-CN" altLang="en-US" sz="1400" dirty="0"/>
              <a:t>确定项目功能模块</a:t>
            </a:r>
            <a:endParaRPr lang="en-US" altLang="zh-CN" sz="1400" dirty="0"/>
          </a:p>
        </p:txBody>
      </p:sp>
      <p:sp>
        <p:nvSpPr>
          <p:cNvPr id="5" name="Rectangle 4"/>
          <p:cNvSpPr>
            <a:spLocks noChangeArrowheads="1"/>
          </p:cNvSpPr>
          <p:nvPr/>
        </p:nvSpPr>
        <p:spPr bwMode="auto">
          <a:xfrm>
            <a:off x="5796136" y="1144240"/>
            <a:ext cx="1464890" cy="380690"/>
          </a:xfrm>
          <a:prstGeom prst="rect">
            <a:avLst/>
          </a:prstGeom>
          <a:gradFill flip="none" rotWithShape="1">
            <a:gsLst>
              <a:gs pos="0">
                <a:srgbClr val="FFC000"/>
              </a:gs>
              <a:gs pos="66000">
                <a:srgbClr val="FF9933"/>
              </a:gs>
            </a:gsLst>
            <a:lin ang="16200000" scaled="1"/>
            <a:tileRect/>
          </a:gradFill>
          <a:ln w="9525">
            <a:noFill/>
            <a:miter lim="800000"/>
            <a:headEnd/>
            <a:tailEnd/>
          </a:ln>
        </p:spPr>
        <p:txBody>
          <a:bodyPr wrap="none" anchor="ctr"/>
          <a:lstStyle/>
          <a:p>
            <a:pPr algn="ctr"/>
            <a:r>
              <a:rPr lang="zh-CN" altLang="en-US" b="1" dirty="0">
                <a:solidFill>
                  <a:schemeClr val="bg1"/>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第三步</a:t>
            </a:r>
          </a:p>
        </p:txBody>
      </p:sp>
      <p:sp>
        <p:nvSpPr>
          <p:cNvPr id="6" name="Rectangle 5"/>
          <p:cNvSpPr>
            <a:spLocks noChangeArrowheads="1"/>
          </p:cNvSpPr>
          <p:nvPr/>
        </p:nvSpPr>
        <p:spPr bwMode="auto">
          <a:xfrm>
            <a:off x="3419872" y="1195350"/>
            <a:ext cx="1464890" cy="329580"/>
          </a:xfrm>
          <a:prstGeom prst="rect">
            <a:avLst/>
          </a:prstGeom>
          <a:gradFill flip="none" rotWithShape="1">
            <a:gsLst>
              <a:gs pos="0">
                <a:srgbClr val="FF0066">
                  <a:shade val="30000"/>
                  <a:satMod val="115000"/>
                </a:srgbClr>
              </a:gs>
              <a:gs pos="50000">
                <a:srgbClr val="FF0066">
                  <a:shade val="67500"/>
                  <a:satMod val="115000"/>
                </a:srgbClr>
              </a:gs>
              <a:gs pos="100000">
                <a:srgbClr val="FF0066">
                  <a:shade val="100000"/>
                  <a:satMod val="115000"/>
                </a:srgbClr>
              </a:gs>
            </a:gsLst>
            <a:lin ang="5400000" scaled="1"/>
            <a:tileRect/>
          </a:gradFill>
          <a:ln w="9525">
            <a:noFill/>
            <a:miter lim="800000"/>
            <a:headEnd/>
            <a:tailEnd/>
          </a:ln>
        </p:spPr>
        <p:txBody>
          <a:bodyPr wrap="none" anchor="ctr"/>
          <a:lstStyle/>
          <a:p>
            <a:pPr algn="ctr"/>
            <a:r>
              <a:rPr lang="zh-CN" altLang="en-US" b="1" dirty="0">
                <a:solidFill>
                  <a:schemeClr val="bg1"/>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第二步</a:t>
            </a:r>
          </a:p>
        </p:txBody>
      </p:sp>
      <p:sp>
        <p:nvSpPr>
          <p:cNvPr id="7" name="Rectangle 6"/>
          <p:cNvSpPr>
            <a:spLocks noChangeArrowheads="1"/>
          </p:cNvSpPr>
          <p:nvPr/>
        </p:nvSpPr>
        <p:spPr bwMode="auto">
          <a:xfrm>
            <a:off x="1073845" y="1195350"/>
            <a:ext cx="1464890" cy="329580"/>
          </a:xfrm>
          <a:prstGeom prst="rect">
            <a:avLst/>
          </a:prstGeom>
          <a:solidFill>
            <a:srgbClr val="0070C0"/>
          </a:solidFill>
          <a:ln w="9525">
            <a:noFill/>
            <a:miter lim="800000"/>
            <a:headEnd/>
            <a:tailEnd/>
          </a:ln>
        </p:spPr>
        <p:txBody>
          <a:bodyPr wrap="none" anchor="ctr"/>
          <a:lstStyle/>
          <a:p>
            <a:pPr algn="ctr"/>
            <a:r>
              <a:rPr lang="zh-CN" altLang="en-US" b="1" dirty="0">
                <a:solidFill>
                  <a:schemeClr val="bg1"/>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第一步</a:t>
            </a:r>
          </a:p>
        </p:txBody>
      </p:sp>
      <p:sp>
        <p:nvSpPr>
          <p:cNvPr id="8" name="AutoShape 7"/>
          <p:cNvSpPr>
            <a:spLocks noChangeArrowheads="1"/>
          </p:cNvSpPr>
          <p:nvPr/>
        </p:nvSpPr>
        <p:spPr bwMode="auto">
          <a:xfrm>
            <a:off x="3288606" y="1717191"/>
            <a:ext cx="1727423" cy="504056"/>
          </a:xfrm>
          <a:prstGeom prst="roundRect">
            <a:avLst>
              <a:gd name="adj" fmla="val 0"/>
            </a:avLst>
          </a:prstGeom>
          <a:noFill/>
          <a:ln w="3175">
            <a:solidFill>
              <a:srgbClr val="969696"/>
            </a:solidFill>
            <a:round/>
            <a:headEnd/>
            <a:tailEnd/>
          </a:ln>
        </p:spPr>
        <p:txBody>
          <a:bodyPr/>
          <a:lstStyle/>
          <a:p>
            <a:r>
              <a:rPr lang="zh-CN" altLang="en-US" sz="1400" dirty="0"/>
              <a:t>召开会议，项目分工</a:t>
            </a:r>
            <a:endParaRPr lang="en-US" altLang="zh-CN" sz="1400" dirty="0"/>
          </a:p>
        </p:txBody>
      </p:sp>
      <p:sp>
        <p:nvSpPr>
          <p:cNvPr id="9" name="AutoShape 8"/>
          <p:cNvSpPr>
            <a:spLocks noChangeArrowheads="1"/>
          </p:cNvSpPr>
          <p:nvPr/>
        </p:nvSpPr>
        <p:spPr bwMode="auto">
          <a:xfrm>
            <a:off x="5664869" y="1710357"/>
            <a:ext cx="1727423" cy="504056"/>
          </a:xfrm>
          <a:prstGeom prst="roundRect">
            <a:avLst>
              <a:gd name="adj" fmla="val 0"/>
            </a:avLst>
          </a:prstGeom>
          <a:noFill/>
          <a:ln w="3175">
            <a:solidFill>
              <a:srgbClr val="969696"/>
            </a:solidFill>
            <a:round/>
            <a:headEnd/>
            <a:tailEnd/>
          </a:ln>
        </p:spPr>
        <p:txBody>
          <a:bodyPr/>
          <a:lstStyle/>
          <a:p>
            <a:r>
              <a:rPr lang="zh-CN" altLang="en-US" sz="1400" dirty="0"/>
              <a:t>     建立数据库</a:t>
            </a:r>
            <a:endParaRPr lang="en-US" altLang="zh-CN" sz="1400" dirty="0"/>
          </a:p>
        </p:txBody>
      </p:sp>
      <p:sp>
        <p:nvSpPr>
          <p:cNvPr id="13" name="Rectangle 10"/>
          <p:cNvSpPr>
            <a:spLocks noGrp="1" noChangeArrowheads="1"/>
          </p:cNvSpPr>
          <p:nvPr>
            <p:ph type="sldNum" sz="quarter" idx="12"/>
          </p:nvPr>
        </p:nvSpPr>
        <p:spPr>
          <a:xfrm>
            <a:off x="413175" y="5296959"/>
            <a:ext cx="2133600" cy="304271"/>
          </a:xfrm>
          <a:noFill/>
        </p:spPr>
        <p:txBody>
          <a:bodyPr/>
          <a:lstStyle/>
          <a:p>
            <a:r>
              <a:rPr lang="de-DE" altLang="zh-CN" dirty="0">
                <a:solidFill>
                  <a:schemeClr val="tx1"/>
                </a:solidFill>
                <a:latin typeface="Arial" pitchFamily="34" charset="0"/>
                <a:ea typeface="微软雅黑" panose="020B0503020204020204" pitchFamily="34" charset="-122"/>
                <a:sym typeface="Arial" panose="020B0604020202020204" pitchFamily="34" charset="0"/>
              </a:rPr>
              <a:t>Page  </a:t>
            </a:r>
            <a:fld id="{F528E655-0910-458B-B422-866D9DD75A45}" type="slidenum">
              <a:rPr lang="zh-CN" altLang="en-US" smtClean="0">
                <a:solidFill>
                  <a:schemeClr val="tx1"/>
                </a:solidFill>
                <a:latin typeface="Arial" pitchFamily="34" charset="0"/>
                <a:ea typeface="微软雅黑" panose="020B0503020204020204" pitchFamily="34" charset="-122"/>
                <a:sym typeface="Arial" panose="020B0604020202020204" pitchFamily="34" charset="0"/>
              </a:rPr>
              <a:pPr/>
              <a:t>4</a:t>
            </a:fld>
            <a:endParaRPr lang="en-US" altLang="zh-CN" dirty="0">
              <a:solidFill>
                <a:schemeClr val="tx1"/>
              </a:solidFill>
              <a:latin typeface="Arial" pitchFamily="34" charset="0"/>
              <a:ea typeface="微软雅黑" panose="020B0503020204020204" pitchFamily="34" charset="-122"/>
              <a:sym typeface="Arial" panose="020B0604020202020204" pitchFamily="34" charset="0"/>
            </a:endParaRPr>
          </a:p>
        </p:txBody>
      </p:sp>
      <p:sp>
        <p:nvSpPr>
          <p:cNvPr id="14" name="Rectangle 6"/>
          <p:cNvSpPr>
            <a:spLocks noChangeArrowheads="1"/>
          </p:cNvSpPr>
          <p:nvPr/>
        </p:nvSpPr>
        <p:spPr bwMode="auto">
          <a:xfrm>
            <a:off x="5796135" y="2477545"/>
            <a:ext cx="1464890" cy="329580"/>
          </a:xfrm>
          <a:prstGeom prst="rect">
            <a:avLst/>
          </a:prstGeom>
          <a:solidFill>
            <a:srgbClr val="0070C0"/>
          </a:solidFill>
          <a:ln w="9525">
            <a:noFill/>
            <a:miter lim="800000"/>
            <a:headEnd/>
            <a:tailEnd/>
          </a:ln>
        </p:spPr>
        <p:txBody>
          <a:bodyPr wrap="none" anchor="ctr"/>
          <a:lstStyle/>
          <a:p>
            <a:pPr algn="ctr"/>
            <a:r>
              <a:rPr lang="zh-CN" altLang="en-US" b="1" dirty="0">
                <a:solidFill>
                  <a:schemeClr val="bg1"/>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第四步</a:t>
            </a:r>
          </a:p>
        </p:txBody>
      </p:sp>
      <p:sp>
        <p:nvSpPr>
          <p:cNvPr id="15" name="Rectangle 5"/>
          <p:cNvSpPr>
            <a:spLocks noChangeArrowheads="1"/>
          </p:cNvSpPr>
          <p:nvPr/>
        </p:nvSpPr>
        <p:spPr bwMode="auto">
          <a:xfrm>
            <a:off x="3419872" y="2486707"/>
            <a:ext cx="1464890" cy="329580"/>
          </a:xfrm>
          <a:prstGeom prst="rect">
            <a:avLst/>
          </a:prstGeom>
          <a:gradFill flip="none" rotWithShape="1">
            <a:gsLst>
              <a:gs pos="0">
                <a:srgbClr val="FF0066">
                  <a:shade val="30000"/>
                  <a:satMod val="115000"/>
                </a:srgbClr>
              </a:gs>
              <a:gs pos="50000">
                <a:srgbClr val="FF0066">
                  <a:shade val="67500"/>
                  <a:satMod val="115000"/>
                </a:srgbClr>
              </a:gs>
              <a:gs pos="100000">
                <a:srgbClr val="FF0066">
                  <a:shade val="100000"/>
                  <a:satMod val="115000"/>
                </a:srgbClr>
              </a:gs>
            </a:gsLst>
            <a:lin ang="5400000" scaled="1"/>
            <a:tileRect/>
          </a:gradFill>
          <a:ln w="9525">
            <a:noFill/>
            <a:miter lim="800000"/>
            <a:headEnd/>
            <a:tailEnd/>
          </a:ln>
        </p:spPr>
        <p:txBody>
          <a:bodyPr wrap="none" anchor="ctr"/>
          <a:lstStyle/>
          <a:p>
            <a:pPr algn="ctr"/>
            <a:r>
              <a:rPr lang="zh-CN" altLang="en-US" b="1" dirty="0">
                <a:solidFill>
                  <a:schemeClr val="bg1"/>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第五步</a:t>
            </a:r>
          </a:p>
        </p:txBody>
      </p:sp>
      <p:sp>
        <p:nvSpPr>
          <p:cNvPr id="16" name="Rectangle 4"/>
          <p:cNvSpPr>
            <a:spLocks noChangeArrowheads="1"/>
          </p:cNvSpPr>
          <p:nvPr/>
        </p:nvSpPr>
        <p:spPr bwMode="auto">
          <a:xfrm>
            <a:off x="1073845" y="2486707"/>
            <a:ext cx="1464890" cy="380690"/>
          </a:xfrm>
          <a:prstGeom prst="rect">
            <a:avLst/>
          </a:prstGeom>
          <a:gradFill flip="none" rotWithShape="1">
            <a:gsLst>
              <a:gs pos="0">
                <a:srgbClr val="FFC000"/>
              </a:gs>
              <a:gs pos="66000">
                <a:srgbClr val="FF9933"/>
              </a:gs>
            </a:gsLst>
            <a:lin ang="16200000" scaled="1"/>
            <a:tileRect/>
          </a:gradFill>
          <a:ln w="9525">
            <a:noFill/>
            <a:miter lim="800000"/>
            <a:headEnd/>
            <a:tailEnd/>
          </a:ln>
        </p:spPr>
        <p:txBody>
          <a:bodyPr wrap="none" anchor="ctr"/>
          <a:lstStyle/>
          <a:p>
            <a:pPr algn="ctr"/>
            <a:r>
              <a:rPr lang="zh-CN" altLang="en-US" b="1" dirty="0">
                <a:solidFill>
                  <a:schemeClr val="bg1"/>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第六步</a:t>
            </a:r>
          </a:p>
        </p:txBody>
      </p:sp>
      <p:sp>
        <p:nvSpPr>
          <p:cNvPr id="17" name="AutoShape 3"/>
          <p:cNvSpPr>
            <a:spLocks noChangeArrowheads="1"/>
          </p:cNvSpPr>
          <p:nvPr/>
        </p:nvSpPr>
        <p:spPr bwMode="auto">
          <a:xfrm>
            <a:off x="942578" y="3062771"/>
            <a:ext cx="1727423" cy="504056"/>
          </a:xfrm>
          <a:prstGeom prst="roundRect">
            <a:avLst>
              <a:gd name="adj" fmla="val 0"/>
            </a:avLst>
          </a:prstGeom>
          <a:noFill/>
          <a:ln w="3175">
            <a:solidFill>
              <a:srgbClr val="969696"/>
            </a:solidFill>
            <a:round/>
            <a:headEnd/>
            <a:tailEnd/>
          </a:ln>
        </p:spPr>
        <p:txBody>
          <a:bodyPr/>
          <a:lstStyle/>
          <a:p>
            <a:r>
              <a:rPr lang="zh-CN" altLang="en-US" sz="1400" dirty="0"/>
              <a:t>完成云端及安卓端开发</a:t>
            </a:r>
            <a:endParaRPr lang="en-US" altLang="zh-CN" sz="1400" dirty="0"/>
          </a:p>
        </p:txBody>
      </p:sp>
      <p:sp>
        <p:nvSpPr>
          <p:cNvPr id="18" name="AutoShape 3"/>
          <p:cNvSpPr>
            <a:spLocks noChangeArrowheads="1"/>
          </p:cNvSpPr>
          <p:nvPr/>
        </p:nvSpPr>
        <p:spPr bwMode="auto">
          <a:xfrm>
            <a:off x="3288605" y="3062771"/>
            <a:ext cx="1727423" cy="504056"/>
          </a:xfrm>
          <a:prstGeom prst="roundRect">
            <a:avLst>
              <a:gd name="adj" fmla="val 0"/>
            </a:avLst>
          </a:prstGeom>
          <a:noFill/>
          <a:ln w="3175">
            <a:solidFill>
              <a:srgbClr val="969696"/>
            </a:solidFill>
            <a:round/>
            <a:headEnd/>
            <a:tailEnd/>
          </a:ln>
        </p:spPr>
        <p:txBody>
          <a:bodyPr/>
          <a:lstStyle/>
          <a:p>
            <a:r>
              <a:rPr lang="zh-CN" altLang="en-US" sz="1200" dirty="0"/>
              <a:t>由组长带领，进行组员技术强化及技术攻关</a:t>
            </a:r>
            <a:endParaRPr lang="en-US" altLang="zh-CN" sz="1200" dirty="0"/>
          </a:p>
        </p:txBody>
      </p:sp>
      <p:sp>
        <p:nvSpPr>
          <p:cNvPr id="19" name="AutoShape 3"/>
          <p:cNvSpPr>
            <a:spLocks noChangeArrowheads="1"/>
          </p:cNvSpPr>
          <p:nvPr/>
        </p:nvSpPr>
        <p:spPr bwMode="auto">
          <a:xfrm>
            <a:off x="5664868" y="3048967"/>
            <a:ext cx="1727423" cy="504056"/>
          </a:xfrm>
          <a:prstGeom prst="roundRect">
            <a:avLst>
              <a:gd name="adj" fmla="val 0"/>
            </a:avLst>
          </a:prstGeom>
          <a:noFill/>
          <a:ln w="3175">
            <a:solidFill>
              <a:srgbClr val="969696"/>
            </a:solidFill>
            <a:round/>
            <a:headEnd/>
            <a:tailEnd/>
          </a:ln>
        </p:spPr>
        <p:txBody>
          <a:bodyPr/>
          <a:lstStyle/>
          <a:p>
            <a:r>
              <a:rPr lang="zh-CN" altLang="en-US" sz="1400" dirty="0"/>
              <a:t>完成整体架构的搭建</a:t>
            </a:r>
            <a:endParaRPr lang="en-US" altLang="zh-CN" sz="1400" dirty="0"/>
          </a:p>
        </p:txBody>
      </p:sp>
      <p:sp>
        <p:nvSpPr>
          <p:cNvPr id="20" name="Rectangle 6"/>
          <p:cNvSpPr>
            <a:spLocks noChangeArrowheads="1"/>
          </p:cNvSpPr>
          <p:nvPr/>
        </p:nvSpPr>
        <p:spPr bwMode="auto">
          <a:xfrm>
            <a:off x="1073845" y="3782851"/>
            <a:ext cx="1464890" cy="329580"/>
          </a:xfrm>
          <a:prstGeom prst="rect">
            <a:avLst/>
          </a:prstGeom>
          <a:solidFill>
            <a:srgbClr val="0070C0"/>
          </a:solidFill>
          <a:ln w="9525">
            <a:noFill/>
            <a:miter lim="800000"/>
            <a:headEnd/>
            <a:tailEnd/>
          </a:ln>
        </p:spPr>
        <p:txBody>
          <a:bodyPr wrap="none" anchor="ctr"/>
          <a:lstStyle/>
          <a:p>
            <a:pPr algn="ctr"/>
            <a:r>
              <a:rPr lang="zh-CN" altLang="en-US" b="1" dirty="0">
                <a:solidFill>
                  <a:schemeClr val="bg1"/>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第七步</a:t>
            </a:r>
          </a:p>
        </p:txBody>
      </p:sp>
      <p:sp>
        <p:nvSpPr>
          <p:cNvPr id="21" name="Rectangle 5"/>
          <p:cNvSpPr>
            <a:spLocks noChangeArrowheads="1"/>
          </p:cNvSpPr>
          <p:nvPr/>
        </p:nvSpPr>
        <p:spPr bwMode="auto">
          <a:xfrm>
            <a:off x="3419871" y="3782851"/>
            <a:ext cx="1464890" cy="329580"/>
          </a:xfrm>
          <a:prstGeom prst="rect">
            <a:avLst/>
          </a:prstGeom>
          <a:gradFill flip="none" rotWithShape="1">
            <a:gsLst>
              <a:gs pos="0">
                <a:srgbClr val="FF0066">
                  <a:shade val="30000"/>
                  <a:satMod val="115000"/>
                </a:srgbClr>
              </a:gs>
              <a:gs pos="50000">
                <a:srgbClr val="FF0066">
                  <a:shade val="67500"/>
                  <a:satMod val="115000"/>
                </a:srgbClr>
              </a:gs>
              <a:gs pos="100000">
                <a:srgbClr val="FF0066">
                  <a:shade val="100000"/>
                  <a:satMod val="115000"/>
                </a:srgbClr>
              </a:gs>
            </a:gsLst>
            <a:lin ang="5400000" scaled="1"/>
            <a:tileRect/>
          </a:gradFill>
          <a:ln w="9525">
            <a:noFill/>
            <a:miter lim="800000"/>
            <a:headEnd/>
            <a:tailEnd/>
          </a:ln>
        </p:spPr>
        <p:txBody>
          <a:bodyPr wrap="none" anchor="ctr"/>
          <a:lstStyle/>
          <a:p>
            <a:pPr algn="ctr"/>
            <a:r>
              <a:rPr lang="zh-CN" altLang="en-US" b="1" dirty="0">
                <a:solidFill>
                  <a:schemeClr val="bg1"/>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第八步</a:t>
            </a:r>
          </a:p>
        </p:txBody>
      </p:sp>
      <p:sp>
        <p:nvSpPr>
          <p:cNvPr id="22" name="Rectangle 4"/>
          <p:cNvSpPr>
            <a:spLocks noChangeArrowheads="1"/>
          </p:cNvSpPr>
          <p:nvPr/>
        </p:nvSpPr>
        <p:spPr bwMode="auto">
          <a:xfrm>
            <a:off x="5796135" y="3731741"/>
            <a:ext cx="1464890" cy="380690"/>
          </a:xfrm>
          <a:prstGeom prst="rect">
            <a:avLst/>
          </a:prstGeom>
          <a:gradFill flip="none" rotWithShape="1">
            <a:gsLst>
              <a:gs pos="0">
                <a:srgbClr val="FFC000"/>
              </a:gs>
              <a:gs pos="66000">
                <a:srgbClr val="FF9933"/>
              </a:gs>
            </a:gsLst>
            <a:lin ang="16200000" scaled="1"/>
            <a:tileRect/>
          </a:gradFill>
          <a:ln w="9525">
            <a:noFill/>
            <a:miter lim="800000"/>
            <a:headEnd/>
            <a:tailEnd/>
          </a:ln>
        </p:spPr>
        <p:txBody>
          <a:bodyPr wrap="none" anchor="ctr"/>
          <a:lstStyle/>
          <a:p>
            <a:pPr algn="ctr"/>
            <a:r>
              <a:rPr lang="zh-CN" altLang="en-US" b="1" dirty="0">
                <a:solidFill>
                  <a:schemeClr val="bg1"/>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第九步</a:t>
            </a:r>
          </a:p>
        </p:txBody>
      </p:sp>
      <p:sp>
        <p:nvSpPr>
          <p:cNvPr id="23" name="AutoShape 3"/>
          <p:cNvSpPr>
            <a:spLocks noChangeArrowheads="1"/>
          </p:cNvSpPr>
          <p:nvPr/>
        </p:nvSpPr>
        <p:spPr bwMode="auto">
          <a:xfrm>
            <a:off x="942578" y="4297660"/>
            <a:ext cx="1727423" cy="504056"/>
          </a:xfrm>
          <a:prstGeom prst="roundRect">
            <a:avLst>
              <a:gd name="adj" fmla="val 0"/>
            </a:avLst>
          </a:prstGeom>
          <a:noFill/>
          <a:ln w="3175">
            <a:solidFill>
              <a:srgbClr val="969696"/>
            </a:solidFill>
            <a:round/>
            <a:headEnd/>
            <a:tailEnd/>
          </a:ln>
        </p:spPr>
        <p:txBody>
          <a:bodyPr/>
          <a:lstStyle/>
          <a:p>
            <a:r>
              <a:rPr lang="zh-CN" altLang="en-US" sz="1400" dirty="0"/>
              <a:t>个小组对相应模块进行检测调试</a:t>
            </a:r>
            <a:endParaRPr lang="en-US" altLang="zh-CN" sz="1400" dirty="0"/>
          </a:p>
        </p:txBody>
      </p:sp>
      <p:sp>
        <p:nvSpPr>
          <p:cNvPr id="24" name="AutoShape 3"/>
          <p:cNvSpPr>
            <a:spLocks noChangeArrowheads="1"/>
          </p:cNvSpPr>
          <p:nvPr/>
        </p:nvSpPr>
        <p:spPr bwMode="auto">
          <a:xfrm>
            <a:off x="3288604" y="4297660"/>
            <a:ext cx="1727423" cy="504056"/>
          </a:xfrm>
          <a:prstGeom prst="roundRect">
            <a:avLst>
              <a:gd name="adj" fmla="val 0"/>
            </a:avLst>
          </a:prstGeom>
          <a:noFill/>
          <a:ln w="3175">
            <a:solidFill>
              <a:srgbClr val="969696"/>
            </a:solidFill>
            <a:round/>
            <a:headEnd/>
            <a:tailEnd/>
          </a:ln>
        </p:spPr>
        <p:txBody>
          <a:bodyPr/>
          <a:lstStyle/>
          <a:p>
            <a:r>
              <a:rPr lang="zh-CN" altLang="en-US" sz="1400" dirty="0"/>
              <a:t>召开会议，整合项目代码</a:t>
            </a:r>
            <a:endParaRPr lang="en-US" altLang="zh-CN" sz="1400" dirty="0"/>
          </a:p>
        </p:txBody>
      </p:sp>
      <p:sp>
        <p:nvSpPr>
          <p:cNvPr id="25" name="AutoShape 3"/>
          <p:cNvSpPr>
            <a:spLocks noChangeArrowheads="1"/>
          </p:cNvSpPr>
          <p:nvPr/>
        </p:nvSpPr>
        <p:spPr bwMode="auto">
          <a:xfrm>
            <a:off x="5664869" y="4297660"/>
            <a:ext cx="1727423" cy="504056"/>
          </a:xfrm>
          <a:prstGeom prst="roundRect">
            <a:avLst>
              <a:gd name="adj" fmla="val 0"/>
            </a:avLst>
          </a:prstGeom>
          <a:noFill/>
          <a:ln w="3175">
            <a:solidFill>
              <a:srgbClr val="969696"/>
            </a:solidFill>
            <a:round/>
            <a:headEnd/>
            <a:tailEnd/>
          </a:ln>
        </p:spPr>
        <p:txBody>
          <a:bodyPr/>
          <a:lstStyle/>
          <a:p>
            <a:r>
              <a:rPr lang="zh-CN" altLang="en-US" sz="1400" dirty="0"/>
              <a:t>完成项目，开会总结</a:t>
            </a:r>
          </a:p>
        </p:txBody>
      </p:sp>
      <p:sp>
        <p:nvSpPr>
          <p:cNvPr id="3" name="右箭头 2"/>
          <p:cNvSpPr/>
          <p:nvPr/>
        </p:nvSpPr>
        <p:spPr>
          <a:xfrm>
            <a:off x="2538737" y="1195350"/>
            <a:ext cx="749869" cy="3714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右箭头 25"/>
          <p:cNvSpPr/>
          <p:nvPr/>
        </p:nvSpPr>
        <p:spPr>
          <a:xfrm>
            <a:off x="4884762" y="1174425"/>
            <a:ext cx="749869" cy="3714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左箭头 26"/>
          <p:cNvSpPr/>
          <p:nvPr/>
        </p:nvSpPr>
        <p:spPr>
          <a:xfrm>
            <a:off x="5016027" y="2479826"/>
            <a:ext cx="771578" cy="38218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左箭头 27"/>
          <p:cNvSpPr/>
          <p:nvPr/>
        </p:nvSpPr>
        <p:spPr>
          <a:xfrm>
            <a:off x="2639955" y="2479827"/>
            <a:ext cx="771578" cy="38218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右箭头 28"/>
          <p:cNvSpPr/>
          <p:nvPr/>
        </p:nvSpPr>
        <p:spPr>
          <a:xfrm>
            <a:off x="2564106" y="3741001"/>
            <a:ext cx="749869" cy="3714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右箭头 29"/>
          <p:cNvSpPr/>
          <p:nvPr/>
        </p:nvSpPr>
        <p:spPr>
          <a:xfrm>
            <a:off x="4884761" y="3767486"/>
            <a:ext cx="749869" cy="3714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右弧形箭头 30"/>
          <p:cNvSpPr/>
          <p:nvPr/>
        </p:nvSpPr>
        <p:spPr>
          <a:xfrm>
            <a:off x="7518608" y="1354309"/>
            <a:ext cx="1013832" cy="145281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左弧形箭头 31"/>
          <p:cNvSpPr/>
          <p:nvPr/>
        </p:nvSpPr>
        <p:spPr>
          <a:xfrm>
            <a:off x="245800" y="2692919"/>
            <a:ext cx="731520" cy="141951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4" name="圆角矩形 33">
            <a:hlinkClick r:id="rId2" action="ppaction://hlinksldjump"/>
          </p:cNvPr>
          <p:cNvSpPr/>
          <p:nvPr/>
        </p:nvSpPr>
        <p:spPr>
          <a:xfrm>
            <a:off x="6970288" y="5181550"/>
            <a:ext cx="1778175"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85000"/>
                    <a:lumOff val="15000"/>
                  </a:schemeClr>
                </a:solidFill>
              </a:rPr>
              <a:t>下一页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arn(inVertical)">
                                      <p:cBhvr>
                                        <p:cTn id="7" dur="500"/>
                                        <p:tgtEl>
                                          <p:spTgt spid="31"/>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par>
                                <p:cTn id="12" presetID="16" presetClass="entr" presetSubtype="21"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par>
                          <p:cTn id="15" fill="hold">
                            <p:stCondLst>
                              <p:cond delay="1000"/>
                            </p:stCondLst>
                            <p:childTnLst>
                              <p:par>
                                <p:cTn id="16" presetID="16" presetClass="entr" presetSubtype="21"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childTnLst>
                          </p:cTn>
                        </p:par>
                        <p:par>
                          <p:cTn id="19" fill="hold">
                            <p:stCondLst>
                              <p:cond delay="1500"/>
                            </p:stCondLst>
                            <p:childTnLst>
                              <p:par>
                                <p:cTn id="20" presetID="16" presetClass="entr" presetSubtype="2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par>
                          <p:cTn id="23" fill="hold">
                            <p:stCondLst>
                              <p:cond delay="2000"/>
                            </p:stCondLst>
                            <p:childTnLst>
                              <p:par>
                                <p:cTn id="24" presetID="16" presetClass="entr" presetSubtype="21"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arn(inVertical)">
                                      <p:cBhvr>
                                        <p:cTn id="26" dur="500"/>
                                        <p:tgtEl>
                                          <p:spTgt spid="8"/>
                                        </p:tgtEl>
                                      </p:cBhvr>
                                    </p:animEffect>
                                  </p:childTnLst>
                                </p:cTn>
                              </p:par>
                            </p:childTnLst>
                          </p:cTn>
                        </p:par>
                        <p:par>
                          <p:cTn id="27" fill="hold">
                            <p:stCondLst>
                              <p:cond delay="2500"/>
                            </p:stCondLst>
                            <p:childTnLst>
                              <p:par>
                                <p:cTn id="28" presetID="16" presetClass="entr" presetSubtype="21"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barn(inVertical)">
                                      <p:cBhvr>
                                        <p:cTn id="30" dur="500"/>
                                        <p:tgtEl>
                                          <p:spTgt spid="9"/>
                                        </p:tgtEl>
                                      </p:cBhvr>
                                    </p:animEffect>
                                  </p:childTnLst>
                                </p:cTn>
                              </p:par>
                            </p:childTnLst>
                          </p:cTn>
                        </p:par>
                        <p:par>
                          <p:cTn id="31" fill="hold">
                            <p:stCondLst>
                              <p:cond delay="3000"/>
                            </p:stCondLst>
                            <p:childTnLst>
                              <p:par>
                                <p:cTn id="32" presetID="16" presetClass="entr" presetSubtype="21"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arn(inVertical)">
                                      <p:cBhvr>
                                        <p:cTn id="34" dur="500"/>
                                        <p:tgtEl>
                                          <p:spTgt spid="14"/>
                                        </p:tgtEl>
                                      </p:cBhvr>
                                    </p:animEffect>
                                  </p:childTnLst>
                                </p:cTn>
                              </p:par>
                            </p:childTnLst>
                          </p:cTn>
                        </p:par>
                        <p:par>
                          <p:cTn id="35" fill="hold">
                            <p:stCondLst>
                              <p:cond delay="3500"/>
                            </p:stCondLst>
                            <p:childTnLst>
                              <p:par>
                                <p:cTn id="36" presetID="16" presetClass="entr" presetSubtype="21"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barn(inVertical)">
                                      <p:cBhvr>
                                        <p:cTn id="38" dur="500"/>
                                        <p:tgtEl>
                                          <p:spTgt spid="15"/>
                                        </p:tgtEl>
                                      </p:cBhvr>
                                    </p:animEffect>
                                  </p:childTnLst>
                                </p:cTn>
                              </p:par>
                            </p:childTnLst>
                          </p:cTn>
                        </p:par>
                        <p:par>
                          <p:cTn id="39" fill="hold">
                            <p:stCondLst>
                              <p:cond delay="4000"/>
                            </p:stCondLst>
                            <p:childTnLst>
                              <p:par>
                                <p:cTn id="40" presetID="16" presetClass="entr" presetSubtype="21" fill="hold" grpId="0"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arn(inVertical)">
                                      <p:cBhvr>
                                        <p:cTn id="42" dur="500"/>
                                        <p:tgtEl>
                                          <p:spTgt spid="16"/>
                                        </p:tgtEl>
                                      </p:cBhvr>
                                    </p:animEffect>
                                  </p:childTnLst>
                                </p:cTn>
                              </p:par>
                            </p:childTnLst>
                          </p:cTn>
                        </p:par>
                        <p:par>
                          <p:cTn id="43" fill="hold">
                            <p:stCondLst>
                              <p:cond delay="4500"/>
                            </p:stCondLst>
                            <p:childTnLst>
                              <p:par>
                                <p:cTn id="44" presetID="16" presetClass="entr" presetSubtype="21"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barn(inVertical)">
                                      <p:cBhvr>
                                        <p:cTn id="46" dur="500"/>
                                        <p:tgtEl>
                                          <p:spTgt spid="17"/>
                                        </p:tgtEl>
                                      </p:cBhvr>
                                    </p:animEffect>
                                  </p:childTnLst>
                                </p:cTn>
                              </p:par>
                            </p:childTnLst>
                          </p:cTn>
                        </p:par>
                        <p:par>
                          <p:cTn id="47" fill="hold">
                            <p:stCondLst>
                              <p:cond delay="5000"/>
                            </p:stCondLst>
                            <p:childTnLst>
                              <p:par>
                                <p:cTn id="48" presetID="16" presetClass="entr" presetSubtype="21" fill="hold" grpId="0" nodeType="after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barn(inVertical)">
                                      <p:cBhvr>
                                        <p:cTn id="50" dur="500"/>
                                        <p:tgtEl>
                                          <p:spTgt spid="18"/>
                                        </p:tgtEl>
                                      </p:cBhvr>
                                    </p:animEffect>
                                  </p:childTnLst>
                                </p:cTn>
                              </p:par>
                            </p:childTnLst>
                          </p:cTn>
                        </p:par>
                        <p:par>
                          <p:cTn id="51" fill="hold">
                            <p:stCondLst>
                              <p:cond delay="5500"/>
                            </p:stCondLst>
                            <p:childTnLst>
                              <p:par>
                                <p:cTn id="52" presetID="16" presetClass="entr" presetSubtype="21" fill="hold" grpId="0" nodeType="after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barn(inVertical)">
                                      <p:cBhvr>
                                        <p:cTn id="54" dur="500"/>
                                        <p:tgtEl>
                                          <p:spTgt spid="19"/>
                                        </p:tgtEl>
                                      </p:cBhvr>
                                    </p:animEffect>
                                  </p:childTnLst>
                                </p:cTn>
                              </p:par>
                            </p:childTnLst>
                          </p:cTn>
                        </p:par>
                        <p:par>
                          <p:cTn id="55" fill="hold">
                            <p:stCondLst>
                              <p:cond delay="6000"/>
                            </p:stCondLst>
                            <p:childTnLst>
                              <p:par>
                                <p:cTn id="56" presetID="16" presetClass="entr" presetSubtype="21" fill="hold" grpId="0" nodeType="after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barn(inVertical)">
                                      <p:cBhvr>
                                        <p:cTn id="58" dur="500"/>
                                        <p:tgtEl>
                                          <p:spTgt spid="20"/>
                                        </p:tgtEl>
                                      </p:cBhvr>
                                    </p:animEffect>
                                  </p:childTnLst>
                                </p:cTn>
                              </p:par>
                            </p:childTnLst>
                          </p:cTn>
                        </p:par>
                        <p:par>
                          <p:cTn id="59" fill="hold">
                            <p:stCondLst>
                              <p:cond delay="6500"/>
                            </p:stCondLst>
                            <p:childTnLst>
                              <p:par>
                                <p:cTn id="60" presetID="16" presetClass="entr" presetSubtype="21" fill="hold" grpId="0" nodeType="after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barn(inVertical)">
                                      <p:cBhvr>
                                        <p:cTn id="62" dur="500"/>
                                        <p:tgtEl>
                                          <p:spTgt spid="21"/>
                                        </p:tgtEl>
                                      </p:cBhvr>
                                    </p:animEffect>
                                  </p:childTnLst>
                                </p:cTn>
                              </p:par>
                            </p:childTnLst>
                          </p:cTn>
                        </p:par>
                        <p:par>
                          <p:cTn id="63" fill="hold">
                            <p:stCondLst>
                              <p:cond delay="7000"/>
                            </p:stCondLst>
                            <p:childTnLst>
                              <p:par>
                                <p:cTn id="64" presetID="16" presetClass="entr" presetSubtype="21" fill="hold" grpId="0" nodeType="after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barn(inVertical)">
                                      <p:cBhvr>
                                        <p:cTn id="66" dur="500"/>
                                        <p:tgtEl>
                                          <p:spTgt spid="22"/>
                                        </p:tgtEl>
                                      </p:cBhvr>
                                    </p:animEffect>
                                  </p:childTnLst>
                                </p:cTn>
                              </p:par>
                            </p:childTnLst>
                          </p:cTn>
                        </p:par>
                        <p:par>
                          <p:cTn id="67" fill="hold">
                            <p:stCondLst>
                              <p:cond delay="7500"/>
                            </p:stCondLst>
                            <p:childTnLst>
                              <p:par>
                                <p:cTn id="68" presetID="16" presetClass="entr" presetSubtype="21" fill="hold" grpId="0" nodeType="after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barn(inVertical)">
                                      <p:cBhvr>
                                        <p:cTn id="70" dur="500"/>
                                        <p:tgtEl>
                                          <p:spTgt spid="23"/>
                                        </p:tgtEl>
                                      </p:cBhvr>
                                    </p:animEffect>
                                  </p:childTnLst>
                                </p:cTn>
                              </p:par>
                            </p:childTnLst>
                          </p:cTn>
                        </p:par>
                        <p:par>
                          <p:cTn id="71" fill="hold">
                            <p:stCondLst>
                              <p:cond delay="8000"/>
                            </p:stCondLst>
                            <p:childTnLst>
                              <p:par>
                                <p:cTn id="72" presetID="16" presetClass="entr" presetSubtype="21" fill="hold" grpId="0" nodeType="after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barn(inVertical)">
                                      <p:cBhvr>
                                        <p:cTn id="74" dur="500"/>
                                        <p:tgtEl>
                                          <p:spTgt spid="24"/>
                                        </p:tgtEl>
                                      </p:cBhvr>
                                    </p:animEffect>
                                  </p:childTnLst>
                                </p:cTn>
                              </p:par>
                            </p:childTnLst>
                          </p:cTn>
                        </p:par>
                        <p:par>
                          <p:cTn id="75" fill="hold">
                            <p:stCondLst>
                              <p:cond delay="8500"/>
                            </p:stCondLst>
                            <p:childTnLst>
                              <p:par>
                                <p:cTn id="76" presetID="16" presetClass="entr" presetSubtype="21" fill="hold" grpId="0" nodeType="after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barn(inVertical)">
                                      <p:cBhvr>
                                        <p:cTn id="78" dur="500"/>
                                        <p:tgtEl>
                                          <p:spTgt spid="25"/>
                                        </p:tgtEl>
                                      </p:cBhvr>
                                    </p:animEffect>
                                  </p:childTnLst>
                                </p:cTn>
                              </p:par>
                            </p:childTnLst>
                          </p:cTn>
                        </p:par>
                        <p:par>
                          <p:cTn id="79" fill="hold">
                            <p:stCondLst>
                              <p:cond delay="9000"/>
                            </p:stCondLst>
                            <p:childTnLst>
                              <p:par>
                                <p:cTn id="80" presetID="16" presetClass="entr" presetSubtype="21" fill="hold" grpId="0" nodeType="afterEffect">
                                  <p:stCondLst>
                                    <p:cond delay="0"/>
                                  </p:stCondLst>
                                  <p:childTnLst>
                                    <p:set>
                                      <p:cBhvr>
                                        <p:cTn id="81" dur="1" fill="hold">
                                          <p:stCondLst>
                                            <p:cond delay="0"/>
                                          </p:stCondLst>
                                        </p:cTn>
                                        <p:tgtEl>
                                          <p:spTgt spid="3"/>
                                        </p:tgtEl>
                                        <p:attrNameLst>
                                          <p:attrName>style.visibility</p:attrName>
                                        </p:attrNameLst>
                                      </p:cBhvr>
                                      <p:to>
                                        <p:strVal val="visible"/>
                                      </p:to>
                                    </p:set>
                                    <p:animEffect transition="in" filter="barn(inVertical)">
                                      <p:cBhvr>
                                        <p:cTn id="82" dur="500"/>
                                        <p:tgtEl>
                                          <p:spTgt spid="3"/>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26"/>
                                        </p:tgtEl>
                                        <p:attrNameLst>
                                          <p:attrName>style.visibility</p:attrName>
                                        </p:attrNameLst>
                                      </p:cBhvr>
                                      <p:to>
                                        <p:strVal val="visible"/>
                                      </p:to>
                                    </p:set>
                                    <p:animEffect transition="in" filter="barn(inVertical)">
                                      <p:cBhvr>
                                        <p:cTn id="85" dur="500"/>
                                        <p:tgtEl>
                                          <p:spTgt spid="26"/>
                                        </p:tgtEl>
                                      </p:cBhvr>
                                    </p:animEffect>
                                  </p:childTnLst>
                                </p:cTn>
                              </p:par>
                            </p:childTnLst>
                          </p:cTn>
                        </p:par>
                        <p:par>
                          <p:cTn id="86" fill="hold">
                            <p:stCondLst>
                              <p:cond delay="9500"/>
                            </p:stCondLst>
                            <p:childTnLst>
                              <p:par>
                                <p:cTn id="87" presetID="16" presetClass="entr" presetSubtype="21" fill="hold" grpId="0" nodeType="afterEffect">
                                  <p:stCondLst>
                                    <p:cond delay="0"/>
                                  </p:stCondLst>
                                  <p:childTnLst>
                                    <p:set>
                                      <p:cBhvr>
                                        <p:cTn id="88" dur="1" fill="hold">
                                          <p:stCondLst>
                                            <p:cond delay="0"/>
                                          </p:stCondLst>
                                        </p:cTn>
                                        <p:tgtEl>
                                          <p:spTgt spid="27"/>
                                        </p:tgtEl>
                                        <p:attrNameLst>
                                          <p:attrName>style.visibility</p:attrName>
                                        </p:attrNameLst>
                                      </p:cBhvr>
                                      <p:to>
                                        <p:strVal val="visible"/>
                                      </p:to>
                                    </p:set>
                                    <p:animEffect transition="in" filter="barn(inVertical)">
                                      <p:cBhvr>
                                        <p:cTn id="89" dur="500"/>
                                        <p:tgtEl>
                                          <p:spTgt spid="27"/>
                                        </p:tgtEl>
                                      </p:cBhvr>
                                    </p:animEffect>
                                  </p:childTnLst>
                                </p:cTn>
                              </p:par>
                            </p:childTnLst>
                          </p:cTn>
                        </p:par>
                        <p:par>
                          <p:cTn id="90" fill="hold">
                            <p:stCondLst>
                              <p:cond delay="10000"/>
                            </p:stCondLst>
                            <p:childTnLst>
                              <p:par>
                                <p:cTn id="91" presetID="16" presetClass="entr" presetSubtype="21" fill="hold" grpId="0" nodeType="after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barn(inVertical)">
                                      <p:cBhvr>
                                        <p:cTn id="93" dur="500"/>
                                        <p:tgtEl>
                                          <p:spTgt spid="28"/>
                                        </p:tgtEl>
                                      </p:cBhvr>
                                    </p:animEffect>
                                  </p:childTnLst>
                                </p:cTn>
                              </p:par>
                            </p:childTnLst>
                          </p:cTn>
                        </p:par>
                        <p:par>
                          <p:cTn id="94" fill="hold">
                            <p:stCondLst>
                              <p:cond delay="10500"/>
                            </p:stCondLst>
                            <p:childTnLst>
                              <p:par>
                                <p:cTn id="95" presetID="16" presetClass="entr" presetSubtype="21" fill="hold" grpId="0" nodeType="after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barn(inVertical)">
                                      <p:cBhvr>
                                        <p:cTn id="97" dur="500"/>
                                        <p:tgtEl>
                                          <p:spTgt spid="29"/>
                                        </p:tgtEl>
                                      </p:cBhvr>
                                    </p:animEffect>
                                  </p:childTnLst>
                                </p:cTn>
                              </p:par>
                            </p:childTnLst>
                          </p:cTn>
                        </p:par>
                        <p:par>
                          <p:cTn id="98" fill="hold">
                            <p:stCondLst>
                              <p:cond delay="11000"/>
                            </p:stCondLst>
                            <p:childTnLst>
                              <p:par>
                                <p:cTn id="99" presetID="16" presetClass="entr" presetSubtype="21" fill="hold" grpId="0" nodeType="afterEffect">
                                  <p:stCondLst>
                                    <p:cond delay="0"/>
                                  </p:stCondLst>
                                  <p:childTnLst>
                                    <p:set>
                                      <p:cBhvr>
                                        <p:cTn id="100" dur="1" fill="hold">
                                          <p:stCondLst>
                                            <p:cond delay="0"/>
                                          </p:stCondLst>
                                        </p:cTn>
                                        <p:tgtEl>
                                          <p:spTgt spid="30"/>
                                        </p:tgtEl>
                                        <p:attrNameLst>
                                          <p:attrName>style.visibility</p:attrName>
                                        </p:attrNameLst>
                                      </p:cBhvr>
                                      <p:to>
                                        <p:strVal val="visible"/>
                                      </p:to>
                                    </p:set>
                                    <p:animEffect transition="in" filter="barn(inVertical)">
                                      <p:cBhvr>
                                        <p:cTn id="101" dur="500"/>
                                        <p:tgtEl>
                                          <p:spTgt spid="30"/>
                                        </p:tgtEl>
                                      </p:cBhvr>
                                    </p:animEffect>
                                  </p:childTnLst>
                                </p:cTn>
                              </p:par>
                            </p:childTnLst>
                          </p:cTn>
                        </p:par>
                        <p:par>
                          <p:cTn id="102" fill="hold">
                            <p:stCondLst>
                              <p:cond delay="11500"/>
                            </p:stCondLst>
                            <p:childTnLst>
                              <p:par>
                                <p:cTn id="103" presetID="16" presetClass="entr" presetSubtype="21" fill="hold" grpId="0" nodeType="afterEffect">
                                  <p:stCondLst>
                                    <p:cond delay="0"/>
                                  </p:stCondLst>
                                  <p:childTnLst>
                                    <p:set>
                                      <p:cBhvr>
                                        <p:cTn id="104" dur="1" fill="hold">
                                          <p:stCondLst>
                                            <p:cond delay="0"/>
                                          </p:stCondLst>
                                        </p:cTn>
                                        <p:tgtEl>
                                          <p:spTgt spid="32"/>
                                        </p:tgtEl>
                                        <p:attrNameLst>
                                          <p:attrName>style.visibility</p:attrName>
                                        </p:attrNameLst>
                                      </p:cBhvr>
                                      <p:to>
                                        <p:strVal val="visible"/>
                                      </p:to>
                                    </p:set>
                                    <p:animEffect transition="in" filter="barn(inVertical)">
                                      <p:cBhvr>
                                        <p:cTn id="10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 grpId="0" animBg="1"/>
      <p:bldP spid="26" grpId="0" animBg="1"/>
      <p:bldP spid="27" grpId="0" animBg="1"/>
      <p:bldP spid="28" grpId="0" animBg="1"/>
      <p:bldP spid="29" grpId="0" animBg="1"/>
      <p:bldP spid="30" grpId="0" animBg="1"/>
      <p:bldP spid="31" grpId="0" animBg="1"/>
      <p:bldP spid="3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7495" y="539454"/>
            <a:ext cx="8229600" cy="635000"/>
          </a:xfrm>
        </p:spPr>
        <p:txBody>
          <a:bodyPr>
            <a:normAutofit/>
          </a:bodyPr>
          <a:lstStyle/>
          <a:p>
            <a:pPr marL="361950"/>
            <a:r>
              <a:rPr lang="zh-CN" altLang="en-US" dirty="0">
                <a:latin typeface="Arial" panose="020B0604020202020204" pitchFamily="34" charset="0"/>
                <a:ea typeface="微软雅黑" panose="020B0503020204020204" pitchFamily="34" charset="-122"/>
                <a:sym typeface="Arial" panose="020B0604020202020204" pitchFamily="34" charset="0"/>
              </a:rPr>
              <a:t>成员分组与分工</a:t>
            </a:r>
          </a:p>
        </p:txBody>
      </p:sp>
      <p:grpSp>
        <p:nvGrpSpPr>
          <p:cNvPr id="43" name="组合 42"/>
          <p:cNvGrpSpPr/>
          <p:nvPr/>
        </p:nvGrpSpPr>
        <p:grpSpPr>
          <a:xfrm>
            <a:off x="6372" y="856954"/>
            <a:ext cx="9145091" cy="4765872"/>
            <a:chOff x="-307478" y="1655763"/>
            <a:chExt cx="9145091" cy="4765872"/>
          </a:xfrm>
        </p:grpSpPr>
        <p:grpSp>
          <p:nvGrpSpPr>
            <p:cNvPr id="44" name="Group 2"/>
            <p:cNvGrpSpPr>
              <a:grpSpLocks/>
            </p:cNvGrpSpPr>
            <p:nvPr/>
          </p:nvGrpSpPr>
          <p:grpSpPr bwMode="auto">
            <a:xfrm>
              <a:off x="5040313" y="1655763"/>
              <a:ext cx="1857375" cy="1851025"/>
              <a:chOff x="549" y="2205"/>
              <a:chExt cx="1406" cy="1402"/>
            </a:xfrm>
          </p:grpSpPr>
          <p:sp>
            <p:nvSpPr>
              <p:cNvPr id="80" name="Oval 3"/>
              <p:cNvSpPr>
                <a:spLocks noChangeArrowheads="1"/>
              </p:cNvSpPr>
              <p:nvPr/>
            </p:nvSpPr>
            <p:spPr bwMode="auto">
              <a:xfrm>
                <a:off x="549" y="2205"/>
                <a:ext cx="1406" cy="1402"/>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w="9525" algn="ctr">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81" name="Oval 4"/>
              <p:cNvSpPr>
                <a:spLocks noChangeArrowheads="1"/>
              </p:cNvSpPr>
              <p:nvPr/>
            </p:nvSpPr>
            <p:spPr bwMode="auto">
              <a:xfrm>
                <a:off x="827" y="2381"/>
                <a:ext cx="236" cy="235"/>
              </a:xfrm>
              <a:prstGeom prst="ellipse">
                <a:avLst/>
              </a:prstGeom>
              <a:gradFill rotWithShape="1">
                <a:gsLst>
                  <a:gs pos="0">
                    <a:srgbClr val="FFFFFF"/>
                  </a:gs>
                  <a:gs pos="100000">
                    <a:srgbClr val="67ABF5">
                      <a:alpha val="0"/>
                    </a:srgbClr>
                  </a:gs>
                </a:gsLst>
                <a:path path="shape">
                  <a:fillToRect l="50000" t="50000" r="50000" b="50000"/>
                </a:path>
              </a:grad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sp>
          <p:nvSpPr>
            <p:cNvPr id="45" name="Oval 5"/>
            <p:cNvSpPr>
              <a:spLocks noChangeArrowheads="1"/>
            </p:cNvSpPr>
            <p:nvPr/>
          </p:nvSpPr>
          <p:spPr bwMode="auto">
            <a:xfrm>
              <a:off x="3492500" y="5135590"/>
              <a:ext cx="4932363" cy="1286045"/>
            </a:xfrm>
            <a:prstGeom prst="ellipse">
              <a:avLst/>
            </a:prstGeom>
            <a:gradFill rotWithShape="1">
              <a:gsLst>
                <a:gs pos="0">
                  <a:srgbClr val="000000"/>
                </a:gs>
                <a:gs pos="100000">
                  <a:srgbClr val="FFFFFF">
                    <a:alpha val="0"/>
                  </a:srgbClr>
                </a:gs>
              </a:gsLst>
              <a:path path="shape">
                <a:fillToRect l="50000" t="50000" r="50000" b="50000"/>
              </a:path>
            </a:grad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nvGrpSpPr>
            <p:cNvPr id="75" name="Group 10"/>
            <p:cNvGrpSpPr>
              <a:grpSpLocks/>
            </p:cNvGrpSpPr>
            <p:nvPr/>
          </p:nvGrpSpPr>
          <p:grpSpPr bwMode="auto">
            <a:xfrm>
              <a:off x="4408488" y="4076700"/>
              <a:ext cx="3116262" cy="1948051"/>
              <a:chOff x="1610" y="2838"/>
              <a:chExt cx="1089" cy="681"/>
            </a:xfrm>
          </p:grpSpPr>
          <p:sp>
            <p:nvSpPr>
              <p:cNvPr id="76" name="Freeform 11"/>
              <p:cNvSpPr>
                <a:spLocks/>
              </p:cNvSpPr>
              <p:nvPr/>
            </p:nvSpPr>
            <p:spPr bwMode="auto">
              <a:xfrm>
                <a:off x="1610" y="2838"/>
                <a:ext cx="1089" cy="681"/>
              </a:xfrm>
              <a:custGeom>
                <a:avLst/>
                <a:gdLst>
                  <a:gd name="T0" fmla="*/ 1089 w 1862"/>
                  <a:gd name="T1" fmla="*/ 544 h 1164"/>
                  <a:gd name="T2" fmla="*/ 1085 w 1862"/>
                  <a:gd name="T3" fmla="*/ 558 h 1164"/>
                  <a:gd name="T4" fmla="*/ 1077 w 1862"/>
                  <a:gd name="T5" fmla="*/ 572 h 1164"/>
                  <a:gd name="T6" fmla="*/ 1064 w 1862"/>
                  <a:gd name="T7" fmla="*/ 585 h 1164"/>
                  <a:gd name="T8" fmla="*/ 1046 w 1862"/>
                  <a:gd name="T9" fmla="*/ 597 h 1164"/>
                  <a:gd name="T10" fmla="*/ 995 w 1862"/>
                  <a:gd name="T11" fmla="*/ 620 h 1164"/>
                  <a:gd name="T12" fmla="*/ 929 w 1862"/>
                  <a:gd name="T13" fmla="*/ 640 h 1164"/>
                  <a:gd name="T14" fmla="*/ 849 w 1862"/>
                  <a:gd name="T15" fmla="*/ 658 h 1164"/>
                  <a:gd name="T16" fmla="*/ 757 w 1862"/>
                  <a:gd name="T17" fmla="*/ 669 h 1164"/>
                  <a:gd name="T18" fmla="*/ 654 w 1862"/>
                  <a:gd name="T19" fmla="*/ 677 h 1164"/>
                  <a:gd name="T20" fmla="*/ 544 w 1862"/>
                  <a:gd name="T21" fmla="*/ 681 h 1164"/>
                  <a:gd name="T22" fmla="*/ 489 w 1862"/>
                  <a:gd name="T23" fmla="*/ 680 h 1164"/>
                  <a:gd name="T24" fmla="*/ 382 w 1862"/>
                  <a:gd name="T25" fmla="*/ 674 h 1164"/>
                  <a:gd name="T26" fmla="*/ 285 w 1862"/>
                  <a:gd name="T27" fmla="*/ 663 h 1164"/>
                  <a:gd name="T28" fmla="*/ 198 w 1862"/>
                  <a:gd name="T29" fmla="*/ 649 h 1164"/>
                  <a:gd name="T30" fmla="*/ 124 w 1862"/>
                  <a:gd name="T31" fmla="*/ 631 h 1164"/>
                  <a:gd name="T32" fmla="*/ 66 w 1862"/>
                  <a:gd name="T33" fmla="*/ 610 h 1164"/>
                  <a:gd name="T34" fmla="*/ 33 w 1862"/>
                  <a:gd name="T35" fmla="*/ 591 h 1164"/>
                  <a:gd name="T36" fmla="*/ 18 w 1862"/>
                  <a:gd name="T37" fmla="*/ 578 h 1164"/>
                  <a:gd name="T38" fmla="*/ 6 w 1862"/>
                  <a:gd name="T39" fmla="*/ 565 h 1164"/>
                  <a:gd name="T40" fmla="*/ 1 w 1862"/>
                  <a:gd name="T41" fmla="*/ 551 h 1164"/>
                  <a:gd name="T42" fmla="*/ 0 w 1862"/>
                  <a:gd name="T43" fmla="*/ 544 h 1164"/>
                  <a:gd name="T44" fmla="*/ 2 w 1862"/>
                  <a:gd name="T45" fmla="*/ 489 h 1164"/>
                  <a:gd name="T46" fmla="*/ 11 w 1862"/>
                  <a:gd name="T47" fmla="*/ 434 h 1164"/>
                  <a:gd name="T48" fmla="*/ 25 w 1862"/>
                  <a:gd name="T49" fmla="*/ 383 h 1164"/>
                  <a:gd name="T50" fmla="*/ 43 w 1862"/>
                  <a:gd name="T51" fmla="*/ 332 h 1164"/>
                  <a:gd name="T52" fmla="*/ 66 w 1862"/>
                  <a:gd name="T53" fmla="*/ 284 h 1164"/>
                  <a:gd name="T54" fmla="*/ 92 w 1862"/>
                  <a:gd name="T55" fmla="*/ 240 h 1164"/>
                  <a:gd name="T56" fmla="*/ 124 w 1862"/>
                  <a:gd name="T57" fmla="*/ 198 h 1164"/>
                  <a:gd name="T58" fmla="*/ 159 w 1862"/>
                  <a:gd name="T59" fmla="*/ 159 h 1164"/>
                  <a:gd name="T60" fmla="*/ 198 w 1862"/>
                  <a:gd name="T61" fmla="*/ 124 h 1164"/>
                  <a:gd name="T62" fmla="*/ 240 w 1862"/>
                  <a:gd name="T63" fmla="*/ 92 h 1164"/>
                  <a:gd name="T64" fmla="*/ 285 w 1862"/>
                  <a:gd name="T65" fmla="*/ 66 h 1164"/>
                  <a:gd name="T66" fmla="*/ 332 w 1862"/>
                  <a:gd name="T67" fmla="*/ 42 h 1164"/>
                  <a:gd name="T68" fmla="*/ 382 w 1862"/>
                  <a:gd name="T69" fmla="*/ 25 h 1164"/>
                  <a:gd name="T70" fmla="*/ 435 w 1862"/>
                  <a:gd name="T71" fmla="*/ 11 h 1164"/>
                  <a:gd name="T72" fmla="*/ 489 w 1862"/>
                  <a:gd name="T73" fmla="*/ 2 h 1164"/>
                  <a:gd name="T74" fmla="*/ 544 w 1862"/>
                  <a:gd name="T75" fmla="*/ 0 h 1164"/>
                  <a:gd name="T76" fmla="*/ 572 w 1862"/>
                  <a:gd name="T77" fmla="*/ 0 h 1164"/>
                  <a:gd name="T78" fmla="*/ 627 w 1862"/>
                  <a:gd name="T79" fmla="*/ 6 h 1164"/>
                  <a:gd name="T80" fmla="*/ 681 w 1862"/>
                  <a:gd name="T81" fmla="*/ 16 h 1164"/>
                  <a:gd name="T82" fmla="*/ 731 w 1862"/>
                  <a:gd name="T83" fmla="*/ 33 h 1164"/>
                  <a:gd name="T84" fmla="*/ 780 w 1862"/>
                  <a:gd name="T85" fmla="*/ 54 h 1164"/>
                  <a:gd name="T86" fmla="*/ 827 w 1862"/>
                  <a:gd name="T87" fmla="*/ 78 h 1164"/>
                  <a:gd name="T88" fmla="*/ 870 w 1862"/>
                  <a:gd name="T89" fmla="*/ 108 h 1164"/>
                  <a:gd name="T90" fmla="*/ 910 w 1862"/>
                  <a:gd name="T91" fmla="*/ 142 h 1164"/>
                  <a:gd name="T92" fmla="*/ 947 w 1862"/>
                  <a:gd name="T93" fmla="*/ 178 h 1164"/>
                  <a:gd name="T94" fmla="*/ 980 w 1862"/>
                  <a:gd name="T95" fmla="*/ 219 h 1164"/>
                  <a:gd name="T96" fmla="*/ 1009 w 1862"/>
                  <a:gd name="T97" fmla="*/ 262 h 1164"/>
                  <a:gd name="T98" fmla="*/ 1035 w 1862"/>
                  <a:gd name="T99" fmla="*/ 308 h 1164"/>
                  <a:gd name="T100" fmla="*/ 1056 w 1862"/>
                  <a:gd name="T101" fmla="*/ 357 h 1164"/>
                  <a:gd name="T102" fmla="*/ 1071 w 1862"/>
                  <a:gd name="T103" fmla="*/ 408 h 1164"/>
                  <a:gd name="T104" fmla="*/ 1082 w 1862"/>
                  <a:gd name="T105" fmla="*/ 461 h 1164"/>
                  <a:gd name="T106" fmla="*/ 1088 w 1862"/>
                  <a:gd name="T107" fmla="*/ 516 h 1164"/>
                  <a:gd name="T108" fmla="*/ 1089 w 1862"/>
                  <a:gd name="T109" fmla="*/ 544 h 116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62"/>
                  <a:gd name="T166" fmla="*/ 0 h 1164"/>
                  <a:gd name="T167" fmla="*/ 1862 w 1862"/>
                  <a:gd name="T168" fmla="*/ 1164 h 116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62" h="1164">
                    <a:moveTo>
                      <a:pt x="1862" y="930"/>
                    </a:moveTo>
                    <a:lnTo>
                      <a:pt x="1862" y="930"/>
                    </a:lnTo>
                    <a:lnTo>
                      <a:pt x="1860" y="942"/>
                    </a:lnTo>
                    <a:lnTo>
                      <a:pt x="1856" y="954"/>
                    </a:lnTo>
                    <a:lnTo>
                      <a:pt x="1850" y="966"/>
                    </a:lnTo>
                    <a:lnTo>
                      <a:pt x="1842" y="978"/>
                    </a:lnTo>
                    <a:lnTo>
                      <a:pt x="1832" y="988"/>
                    </a:lnTo>
                    <a:lnTo>
                      <a:pt x="1820" y="1000"/>
                    </a:lnTo>
                    <a:lnTo>
                      <a:pt x="1806" y="1010"/>
                    </a:lnTo>
                    <a:lnTo>
                      <a:pt x="1788" y="1020"/>
                    </a:lnTo>
                    <a:lnTo>
                      <a:pt x="1750" y="1042"/>
                    </a:lnTo>
                    <a:lnTo>
                      <a:pt x="1702" y="1060"/>
                    </a:lnTo>
                    <a:lnTo>
                      <a:pt x="1650" y="1078"/>
                    </a:lnTo>
                    <a:lnTo>
                      <a:pt x="1588" y="1094"/>
                    </a:lnTo>
                    <a:lnTo>
                      <a:pt x="1522" y="1110"/>
                    </a:lnTo>
                    <a:lnTo>
                      <a:pt x="1452" y="1124"/>
                    </a:lnTo>
                    <a:lnTo>
                      <a:pt x="1374" y="1134"/>
                    </a:lnTo>
                    <a:lnTo>
                      <a:pt x="1294" y="1144"/>
                    </a:lnTo>
                    <a:lnTo>
                      <a:pt x="1208" y="1152"/>
                    </a:lnTo>
                    <a:lnTo>
                      <a:pt x="1118" y="1158"/>
                    </a:lnTo>
                    <a:lnTo>
                      <a:pt x="1026" y="1162"/>
                    </a:lnTo>
                    <a:lnTo>
                      <a:pt x="930" y="1164"/>
                    </a:lnTo>
                    <a:lnTo>
                      <a:pt x="836" y="1162"/>
                    </a:lnTo>
                    <a:lnTo>
                      <a:pt x="744" y="1158"/>
                    </a:lnTo>
                    <a:lnTo>
                      <a:pt x="654" y="1152"/>
                    </a:lnTo>
                    <a:lnTo>
                      <a:pt x="568" y="1144"/>
                    </a:lnTo>
                    <a:lnTo>
                      <a:pt x="488" y="1134"/>
                    </a:lnTo>
                    <a:lnTo>
                      <a:pt x="410" y="1124"/>
                    </a:lnTo>
                    <a:lnTo>
                      <a:pt x="338" y="1110"/>
                    </a:lnTo>
                    <a:lnTo>
                      <a:pt x="272" y="1094"/>
                    </a:lnTo>
                    <a:lnTo>
                      <a:pt x="212" y="1078"/>
                    </a:lnTo>
                    <a:lnTo>
                      <a:pt x="158" y="1060"/>
                    </a:lnTo>
                    <a:lnTo>
                      <a:pt x="112" y="1042"/>
                    </a:lnTo>
                    <a:lnTo>
                      <a:pt x="74" y="1020"/>
                    </a:lnTo>
                    <a:lnTo>
                      <a:pt x="56" y="1010"/>
                    </a:lnTo>
                    <a:lnTo>
                      <a:pt x="42" y="1000"/>
                    </a:lnTo>
                    <a:lnTo>
                      <a:pt x="30" y="988"/>
                    </a:lnTo>
                    <a:lnTo>
                      <a:pt x="18" y="978"/>
                    </a:lnTo>
                    <a:lnTo>
                      <a:pt x="10" y="966"/>
                    </a:lnTo>
                    <a:lnTo>
                      <a:pt x="4" y="954"/>
                    </a:lnTo>
                    <a:lnTo>
                      <a:pt x="2" y="942"/>
                    </a:lnTo>
                    <a:lnTo>
                      <a:pt x="0" y="930"/>
                    </a:lnTo>
                    <a:lnTo>
                      <a:pt x="2" y="882"/>
                    </a:lnTo>
                    <a:lnTo>
                      <a:pt x="4" y="836"/>
                    </a:lnTo>
                    <a:lnTo>
                      <a:pt x="10" y="788"/>
                    </a:lnTo>
                    <a:lnTo>
                      <a:pt x="18" y="742"/>
                    </a:lnTo>
                    <a:lnTo>
                      <a:pt x="30" y="698"/>
                    </a:lnTo>
                    <a:lnTo>
                      <a:pt x="42" y="654"/>
                    </a:lnTo>
                    <a:lnTo>
                      <a:pt x="56" y="610"/>
                    </a:lnTo>
                    <a:lnTo>
                      <a:pt x="74" y="568"/>
                    </a:lnTo>
                    <a:lnTo>
                      <a:pt x="92" y="526"/>
                    </a:lnTo>
                    <a:lnTo>
                      <a:pt x="112" y="486"/>
                    </a:lnTo>
                    <a:lnTo>
                      <a:pt x="134" y="448"/>
                    </a:lnTo>
                    <a:lnTo>
                      <a:pt x="158" y="410"/>
                    </a:lnTo>
                    <a:lnTo>
                      <a:pt x="184" y="374"/>
                    </a:lnTo>
                    <a:lnTo>
                      <a:pt x="212" y="338"/>
                    </a:lnTo>
                    <a:lnTo>
                      <a:pt x="242" y="304"/>
                    </a:lnTo>
                    <a:lnTo>
                      <a:pt x="272" y="272"/>
                    </a:lnTo>
                    <a:lnTo>
                      <a:pt x="304" y="242"/>
                    </a:lnTo>
                    <a:lnTo>
                      <a:pt x="338" y="212"/>
                    </a:lnTo>
                    <a:lnTo>
                      <a:pt x="374" y="184"/>
                    </a:lnTo>
                    <a:lnTo>
                      <a:pt x="410" y="158"/>
                    </a:lnTo>
                    <a:lnTo>
                      <a:pt x="448" y="134"/>
                    </a:lnTo>
                    <a:lnTo>
                      <a:pt x="488" y="112"/>
                    </a:lnTo>
                    <a:lnTo>
                      <a:pt x="528" y="92"/>
                    </a:lnTo>
                    <a:lnTo>
                      <a:pt x="568" y="72"/>
                    </a:lnTo>
                    <a:lnTo>
                      <a:pt x="610" y="56"/>
                    </a:lnTo>
                    <a:lnTo>
                      <a:pt x="654" y="42"/>
                    </a:lnTo>
                    <a:lnTo>
                      <a:pt x="698" y="28"/>
                    </a:lnTo>
                    <a:lnTo>
                      <a:pt x="744" y="18"/>
                    </a:lnTo>
                    <a:lnTo>
                      <a:pt x="790" y="10"/>
                    </a:lnTo>
                    <a:lnTo>
                      <a:pt x="836" y="4"/>
                    </a:lnTo>
                    <a:lnTo>
                      <a:pt x="882" y="0"/>
                    </a:lnTo>
                    <a:lnTo>
                      <a:pt x="930" y="0"/>
                    </a:lnTo>
                    <a:lnTo>
                      <a:pt x="978" y="0"/>
                    </a:lnTo>
                    <a:lnTo>
                      <a:pt x="1026" y="4"/>
                    </a:lnTo>
                    <a:lnTo>
                      <a:pt x="1072" y="10"/>
                    </a:lnTo>
                    <a:lnTo>
                      <a:pt x="1118" y="18"/>
                    </a:lnTo>
                    <a:lnTo>
                      <a:pt x="1164" y="28"/>
                    </a:lnTo>
                    <a:lnTo>
                      <a:pt x="1208" y="42"/>
                    </a:lnTo>
                    <a:lnTo>
                      <a:pt x="1250" y="56"/>
                    </a:lnTo>
                    <a:lnTo>
                      <a:pt x="1294" y="72"/>
                    </a:lnTo>
                    <a:lnTo>
                      <a:pt x="1334" y="92"/>
                    </a:lnTo>
                    <a:lnTo>
                      <a:pt x="1374" y="112"/>
                    </a:lnTo>
                    <a:lnTo>
                      <a:pt x="1414" y="134"/>
                    </a:lnTo>
                    <a:lnTo>
                      <a:pt x="1452" y="158"/>
                    </a:lnTo>
                    <a:lnTo>
                      <a:pt x="1488" y="184"/>
                    </a:lnTo>
                    <a:lnTo>
                      <a:pt x="1522" y="212"/>
                    </a:lnTo>
                    <a:lnTo>
                      <a:pt x="1556" y="242"/>
                    </a:lnTo>
                    <a:lnTo>
                      <a:pt x="1588" y="272"/>
                    </a:lnTo>
                    <a:lnTo>
                      <a:pt x="1620" y="304"/>
                    </a:lnTo>
                    <a:lnTo>
                      <a:pt x="1650" y="338"/>
                    </a:lnTo>
                    <a:lnTo>
                      <a:pt x="1676" y="374"/>
                    </a:lnTo>
                    <a:lnTo>
                      <a:pt x="1702" y="410"/>
                    </a:lnTo>
                    <a:lnTo>
                      <a:pt x="1726" y="448"/>
                    </a:lnTo>
                    <a:lnTo>
                      <a:pt x="1750" y="486"/>
                    </a:lnTo>
                    <a:lnTo>
                      <a:pt x="1770" y="526"/>
                    </a:lnTo>
                    <a:lnTo>
                      <a:pt x="1788" y="568"/>
                    </a:lnTo>
                    <a:lnTo>
                      <a:pt x="1806" y="610"/>
                    </a:lnTo>
                    <a:lnTo>
                      <a:pt x="1820" y="654"/>
                    </a:lnTo>
                    <a:lnTo>
                      <a:pt x="1832" y="698"/>
                    </a:lnTo>
                    <a:lnTo>
                      <a:pt x="1842" y="742"/>
                    </a:lnTo>
                    <a:lnTo>
                      <a:pt x="1850" y="788"/>
                    </a:lnTo>
                    <a:lnTo>
                      <a:pt x="1856" y="836"/>
                    </a:lnTo>
                    <a:lnTo>
                      <a:pt x="1860" y="882"/>
                    </a:lnTo>
                    <a:lnTo>
                      <a:pt x="1862" y="930"/>
                    </a:lnTo>
                    <a:close/>
                  </a:path>
                </a:pathLst>
              </a:custGeom>
              <a:gradFill rotWithShape="1">
                <a:gsLst>
                  <a:gs pos="0">
                    <a:srgbClr val="EAEAEA"/>
                  </a:gs>
                  <a:gs pos="100000">
                    <a:srgbClr val="B2B2B2"/>
                  </a:gs>
                </a:gsLst>
                <a:lin ang="5400000" scaled="1"/>
              </a:grad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77" name="Oval 12"/>
              <p:cNvSpPr>
                <a:spLocks noChangeArrowheads="1"/>
              </p:cNvSpPr>
              <p:nvPr/>
            </p:nvSpPr>
            <p:spPr bwMode="auto">
              <a:xfrm>
                <a:off x="1835" y="2976"/>
                <a:ext cx="183" cy="182"/>
              </a:xfrm>
              <a:prstGeom prst="ellipse">
                <a:avLst/>
              </a:prstGeom>
              <a:gradFill rotWithShape="1">
                <a:gsLst>
                  <a:gs pos="0">
                    <a:srgbClr val="FFFFFF">
                      <a:alpha val="50000"/>
                    </a:srgbClr>
                  </a:gs>
                  <a:gs pos="100000">
                    <a:srgbClr val="67ABF5">
                      <a:alpha val="0"/>
                    </a:srgbClr>
                  </a:gs>
                </a:gsLst>
                <a:path path="shape">
                  <a:fillToRect l="50000" t="50000" r="50000" b="50000"/>
                </a:path>
              </a:grad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sp>
          <p:nvSpPr>
            <p:cNvPr id="47" name="Text Box 13"/>
            <p:cNvSpPr txBox="1">
              <a:spLocks noChangeArrowheads="1"/>
            </p:cNvSpPr>
            <p:nvPr/>
          </p:nvSpPr>
          <p:spPr bwMode="auto">
            <a:xfrm>
              <a:off x="4392613" y="5203825"/>
              <a:ext cx="3132137" cy="457200"/>
            </a:xfrm>
            <a:prstGeom prst="rect">
              <a:avLst/>
            </a:prstGeom>
            <a:noFill/>
            <a:ln w="9525">
              <a:noFill/>
              <a:miter lim="800000"/>
              <a:headEnd/>
              <a:tailEnd/>
            </a:ln>
          </p:spPr>
          <p:txBody>
            <a:bodyPr>
              <a:spAutoFit/>
            </a:bodyPr>
            <a:lstStyle/>
            <a:p>
              <a:pPr marL="0" marR="0" lvl="0" indent="0" algn="ctr" defTabSz="914400" eaLnBrk="1" fontAlgn="auto" latinLnBrk="1" hangingPunct="1">
                <a:lnSpc>
                  <a:spcPct val="100000"/>
                </a:lnSpc>
                <a:spcBef>
                  <a:spcPts val="0"/>
                </a:spcBef>
                <a:spcAft>
                  <a:spcPts val="0"/>
                </a:spcAft>
                <a:buClrTx/>
                <a:buSzTx/>
                <a:buFontTx/>
                <a:buNone/>
                <a:tabLst/>
                <a:defRPr/>
              </a:pPr>
              <a:r>
                <a:rPr kumimoji="1" lang="zh-CN" altLang="en-US" sz="2400" b="0" i="0" u="none" strike="noStrike" kern="0" cap="none" spc="0" normalizeH="0" baseline="0" noProof="0" dirty="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rPr>
                <a:t>护工预约管理系统</a:t>
              </a:r>
            </a:p>
          </p:txBody>
        </p:sp>
        <p:sp>
          <p:nvSpPr>
            <p:cNvPr id="48" name="Text Box 14">
              <a:hlinkClick r:id="rId2" action="ppaction://hlinksldjump"/>
            </p:cNvPr>
            <p:cNvSpPr txBox="1">
              <a:spLocks noChangeArrowheads="1"/>
            </p:cNvSpPr>
            <p:nvPr/>
          </p:nvSpPr>
          <p:spPr bwMode="auto">
            <a:xfrm>
              <a:off x="5563443" y="2598381"/>
              <a:ext cx="877164" cy="369332"/>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sym typeface="Arial" panose="020B0604020202020204" pitchFamily="34" charset="0"/>
                </a:rPr>
                <a:t>用户端</a:t>
              </a:r>
              <a:endParaRPr kumimoji="1" lang="en-US" altLang="ko-KR" sz="18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49" name="AutoShape 15"/>
            <p:cNvSpPr>
              <a:spLocks noChangeArrowheads="1"/>
            </p:cNvSpPr>
            <p:nvPr/>
          </p:nvSpPr>
          <p:spPr bwMode="auto">
            <a:xfrm>
              <a:off x="5519737" y="3321744"/>
              <a:ext cx="914400" cy="754062"/>
            </a:xfrm>
            <a:prstGeom prst="upArrow">
              <a:avLst>
                <a:gd name="adj1" fmla="val 52833"/>
                <a:gd name="adj2" fmla="val 45940"/>
              </a:avLst>
            </a:prstGeom>
            <a:gradFill rotWithShape="1">
              <a:gsLst>
                <a:gs pos="0">
                  <a:srgbClr val="FF6600"/>
                </a:gs>
                <a:gs pos="100000">
                  <a:srgbClr val="FFFFFF">
                    <a:alpha val="0"/>
                  </a:srgbClr>
                </a:gs>
              </a:gsLst>
              <a:lin ang="5400000" scaled="1"/>
            </a:gradFill>
            <a:ln w="9525" algn="ctr">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50" name="Freeform 16"/>
            <p:cNvSpPr>
              <a:spLocks/>
            </p:cNvSpPr>
            <p:nvPr/>
          </p:nvSpPr>
          <p:spPr bwMode="auto">
            <a:xfrm>
              <a:off x="5184775" y="1670205"/>
              <a:ext cx="1584325" cy="525462"/>
            </a:xfrm>
            <a:custGeom>
              <a:avLst/>
              <a:gdLst>
                <a:gd name="T0" fmla="*/ 0 w 4756"/>
                <a:gd name="T1" fmla="*/ 525462 h 1576"/>
                <a:gd name="T2" fmla="*/ 16656 w 4756"/>
                <a:gd name="T3" fmla="*/ 487453 h 1576"/>
                <a:gd name="T4" fmla="*/ 35977 w 4756"/>
                <a:gd name="T5" fmla="*/ 450110 h 1576"/>
                <a:gd name="T6" fmla="*/ 56631 w 4756"/>
                <a:gd name="T7" fmla="*/ 414101 h 1576"/>
                <a:gd name="T8" fmla="*/ 79283 w 4756"/>
                <a:gd name="T9" fmla="*/ 379426 h 1576"/>
                <a:gd name="T10" fmla="*/ 103268 w 4756"/>
                <a:gd name="T11" fmla="*/ 345418 h 1576"/>
                <a:gd name="T12" fmla="*/ 128585 w 4756"/>
                <a:gd name="T13" fmla="*/ 313410 h 1576"/>
                <a:gd name="T14" fmla="*/ 155901 w 4756"/>
                <a:gd name="T15" fmla="*/ 282069 h 1576"/>
                <a:gd name="T16" fmla="*/ 183883 w 4756"/>
                <a:gd name="T17" fmla="*/ 252062 h 1576"/>
                <a:gd name="T18" fmla="*/ 198540 w 4756"/>
                <a:gd name="T19" fmla="*/ 237391 h 1576"/>
                <a:gd name="T20" fmla="*/ 229187 w 4756"/>
                <a:gd name="T21" fmla="*/ 210051 h 1576"/>
                <a:gd name="T22" fmla="*/ 261167 w 4756"/>
                <a:gd name="T23" fmla="*/ 183378 h 1576"/>
                <a:gd name="T24" fmla="*/ 294479 w 4756"/>
                <a:gd name="T25" fmla="*/ 158706 h 1576"/>
                <a:gd name="T26" fmla="*/ 328458 w 4756"/>
                <a:gd name="T27" fmla="*/ 135366 h 1576"/>
                <a:gd name="T28" fmla="*/ 363768 w 4756"/>
                <a:gd name="T29" fmla="*/ 114028 h 1576"/>
                <a:gd name="T30" fmla="*/ 400412 w 4756"/>
                <a:gd name="T31" fmla="*/ 94023 h 1576"/>
                <a:gd name="T32" fmla="*/ 438388 w 4756"/>
                <a:gd name="T33" fmla="*/ 76019 h 1576"/>
                <a:gd name="T34" fmla="*/ 457709 w 4756"/>
                <a:gd name="T35" fmla="*/ 67350 h 1576"/>
                <a:gd name="T36" fmla="*/ 496351 w 4756"/>
                <a:gd name="T37" fmla="*/ 52013 h 1576"/>
                <a:gd name="T38" fmla="*/ 536325 w 4756"/>
                <a:gd name="T39" fmla="*/ 38676 h 1576"/>
                <a:gd name="T40" fmla="*/ 576966 w 4756"/>
                <a:gd name="T41" fmla="*/ 26673 h 1576"/>
                <a:gd name="T42" fmla="*/ 618939 w 4756"/>
                <a:gd name="T43" fmla="*/ 17338 h 1576"/>
                <a:gd name="T44" fmla="*/ 660913 w 4756"/>
                <a:gd name="T45" fmla="*/ 10002 h 1576"/>
                <a:gd name="T46" fmla="*/ 704218 w 4756"/>
                <a:gd name="T47" fmla="*/ 4001 h 1576"/>
                <a:gd name="T48" fmla="*/ 748190 w 4756"/>
                <a:gd name="T49" fmla="*/ 667 h 1576"/>
                <a:gd name="T50" fmla="*/ 792163 w 4756"/>
                <a:gd name="T51" fmla="*/ 0 h 1576"/>
                <a:gd name="T52" fmla="*/ 814149 w 4756"/>
                <a:gd name="T53" fmla="*/ 0 h 1576"/>
                <a:gd name="T54" fmla="*/ 858121 w 4756"/>
                <a:gd name="T55" fmla="*/ 2667 h 1576"/>
                <a:gd name="T56" fmla="*/ 901426 w 4756"/>
                <a:gd name="T57" fmla="*/ 6668 h 1576"/>
                <a:gd name="T58" fmla="*/ 944066 w 4756"/>
                <a:gd name="T59" fmla="*/ 13337 h 1576"/>
                <a:gd name="T60" fmla="*/ 986705 w 4756"/>
                <a:gd name="T61" fmla="*/ 22005 h 1576"/>
                <a:gd name="T62" fmla="*/ 1027346 w 4756"/>
                <a:gd name="T63" fmla="*/ 32675 h 1576"/>
                <a:gd name="T64" fmla="*/ 1067987 w 4756"/>
                <a:gd name="T65" fmla="*/ 45344 h 1576"/>
                <a:gd name="T66" fmla="*/ 1107295 w 4756"/>
                <a:gd name="T67" fmla="*/ 59348 h 1576"/>
                <a:gd name="T68" fmla="*/ 1126616 w 4756"/>
                <a:gd name="T69" fmla="*/ 67350 h 1576"/>
                <a:gd name="T70" fmla="*/ 1165258 w 4756"/>
                <a:gd name="T71" fmla="*/ 84687 h 1576"/>
                <a:gd name="T72" fmla="*/ 1201902 w 4756"/>
                <a:gd name="T73" fmla="*/ 104025 h 1576"/>
                <a:gd name="T74" fmla="*/ 1237879 w 4756"/>
                <a:gd name="T75" fmla="*/ 124697 h 1576"/>
                <a:gd name="T76" fmla="*/ 1273190 w 4756"/>
                <a:gd name="T77" fmla="*/ 146703 h 1576"/>
                <a:gd name="T78" fmla="*/ 1306502 w 4756"/>
                <a:gd name="T79" fmla="*/ 170708 h 1576"/>
                <a:gd name="T80" fmla="*/ 1339148 w 4756"/>
                <a:gd name="T81" fmla="*/ 196715 h 1576"/>
                <a:gd name="T82" fmla="*/ 1370461 w 4756"/>
                <a:gd name="T83" fmla="*/ 223388 h 1576"/>
                <a:gd name="T84" fmla="*/ 1400442 w 4756"/>
                <a:gd name="T85" fmla="*/ 252062 h 1576"/>
                <a:gd name="T86" fmla="*/ 1414433 w 4756"/>
                <a:gd name="T87" fmla="*/ 266732 h 1576"/>
                <a:gd name="T88" fmla="*/ 1442415 w 4756"/>
                <a:gd name="T89" fmla="*/ 297406 h 1576"/>
                <a:gd name="T90" fmla="*/ 1469065 w 4756"/>
                <a:gd name="T91" fmla="*/ 329414 h 1576"/>
                <a:gd name="T92" fmla="*/ 1493716 w 4756"/>
                <a:gd name="T93" fmla="*/ 362089 h 1576"/>
                <a:gd name="T94" fmla="*/ 1516368 w 4756"/>
                <a:gd name="T95" fmla="*/ 396764 h 1576"/>
                <a:gd name="T96" fmla="*/ 1538354 w 4756"/>
                <a:gd name="T97" fmla="*/ 432106 h 1576"/>
                <a:gd name="T98" fmla="*/ 1558342 w 4756"/>
                <a:gd name="T99" fmla="*/ 468781 h 1576"/>
                <a:gd name="T100" fmla="*/ 1576330 w 4756"/>
                <a:gd name="T101" fmla="*/ 506124 h 1576"/>
                <a:gd name="T102" fmla="*/ 0 w 4756"/>
                <a:gd name="T103" fmla="*/ 525462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gs>
                <a:gs pos="100000">
                  <a:srgbClr val="767676">
                    <a:alpha val="0"/>
                  </a:srgbClr>
                </a:gs>
              </a:gsLst>
              <a:lin ang="5400000" scaled="1"/>
            </a:gradFill>
            <a:ln w="12700">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nvGrpSpPr>
            <p:cNvPr id="51" name="Group 17"/>
            <p:cNvGrpSpPr>
              <a:grpSpLocks/>
            </p:cNvGrpSpPr>
            <p:nvPr/>
          </p:nvGrpSpPr>
          <p:grpSpPr bwMode="auto">
            <a:xfrm>
              <a:off x="3132138" y="2374900"/>
              <a:ext cx="1924050" cy="2768600"/>
              <a:chOff x="839" y="1482"/>
              <a:chExt cx="1212" cy="1744"/>
            </a:xfrm>
          </p:grpSpPr>
          <p:grpSp>
            <p:nvGrpSpPr>
              <p:cNvPr id="67" name="Group 18"/>
              <p:cNvGrpSpPr>
                <a:grpSpLocks/>
              </p:cNvGrpSpPr>
              <p:nvPr/>
            </p:nvGrpSpPr>
            <p:grpSpPr bwMode="auto">
              <a:xfrm>
                <a:off x="839" y="1482"/>
                <a:ext cx="1212" cy="1744"/>
                <a:chOff x="625" y="2205"/>
                <a:chExt cx="1212" cy="1744"/>
              </a:xfrm>
            </p:grpSpPr>
            <p:sp>
              <p:nvSpPr>
                <p:cNvPr id="70" name="Oval 19"/>
                <p:cNvSpPr>
                  <a:spLocks noChangeArrowheads="1"/>
                </p:cNvSpPr>
                <p:nvPr/>
              </p:nvSpPr>
              <p:spPr bwMode="auto">
                <a:xfrm>
                  <a:off x="625" y="3447"/>
                  <a:ext cx="1212" cy="502"/>
                </a:xfrm>
                <a:prstGeom prst="ellipse">
                  <a:avLst/>
                </a:prstGeom>
                <a:gradFill rotWithShape="1">
                  <a:gsLst>
                    <a:gs pos="0">
                      <a:srgbClr val="000000">
                        <a:alpha val="25000"/>
                      </a:srgbClr>
                    </a:gs>
                    <a:gs pos="100000">
                      <a:srgbClr val="FFFFFF">
                        <a:alpha val="0"/>
                      </a:srgbClr>
                    </a:gs>
                  </a:gsLst>
                  <a:path path="shape">
                    <a:fillToRect l="50000" t="50000" r="50000" b="50000"/>
                  </a:path>
                </a:grad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nvGrpSpPr>
                <p:cNvPr id="71" name="Group 20"/>
                <p:cNvGrpSpPr>
                  <a:grpSpLocks/>
                </p:cNvGrpSpPr>
                <p:nvPr/>
              </p:nvGrpSpPr>
              <p:grpSpPr bwMode="auto">
                <a:xfrm>
                  <a:off x="635" y="2205"/>
                  <a:ext cx="1170" cy="1166"/>
                  <a:chOff x="549" y="2205"/>
                  <a:chExt cx="1406" cy="1402"/>
                </a:xfrm>
              </p:grpSpPr>
              <p:sp>
                <p:nvSpPr>
                  <p:cNvPr id="72" name="Oval 21"/>
                  <p:cNvSpPr>
                    <a:spLocks noChangeArrowheads="1"/>
                  </p:cNvSpPr>
                  <p:nvPr/>
                </p:nvSpPr>
                <p:spPr bwMode="auto">
                  <a:xfrm>
                    <a:off x="549" y="2205"/>
                    <a:ext cx="1406" cy="1402"/>
                  </a:xfrm>
                  <a:prstGeom prst="ellipse">
                    <a:avLst/>
                  </a:prstGeom>
                  <a:gradFill flip="none" rotWithShape="1">
                    <a:gsLst>
                      <a:gs pos="0">
                        <a:srgbClr val="D60000">
                          <a:shade val="30000"/>
                          <a:satMod val="115000"/>
                        </a:srgbClr>
                      </a:gs>
                      <a:gs pos="50000">
                        <a:srgbClr val="D60000">
                          <a:shade val="67500"/>
                          <a:satMod val="115000"/>
                        </a:srgbClr>
                      </a:gs>
                      <a:gs pos="100000">
                        <a:srgbClr val="D60000">
                          <a:shade val="100000"/>
                          <a:satMod val="115000"/>
                        </a:srgbClr>
                      </a:gs>
                    </a:gsLst>
                    <a:lin ang="16200000" scaled="1"/>
                    <a:tileRect/>
                  </a:gradFill>
                  <a:ln w="9525" algn="ctr">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73" name="Oval 22"/>
                  <p:cNvSpPr>
                    <a:spLocks noChangeArrowheads="1"/>
                  </p:cNvSpPr>
                  <p:nvPr/>
                </p:nvSpPr>
                <p:spPr bwMode="auto">
                  <a:xfrm>
                    <a:off x="827" y="2381"/>
                    <a:ext cx="236" cy="235"/>
                  </a:xfrm>
                  <a:prstGeom prst="ellipse">
                    <a:avLst/>
                  </a:prstGeom>
                  <a:gradFill rotWithShape="1">
                    <a:gsLst>
                      <a:gs pos="0">
                        <a:srgbClr val="FFFFFF"/>
                      </a:gs>
                      <a:gs pos="100000">
                        <a:srgbClr val="67ABF5">
                          <a:alpha val="0"/>
                        </a:srgbClr>
                      </a:gs>
                    </a:gsLst>
                    <a:path path="shape">
                      <a:fillToRect l="50000" t="50000" r="50000" b="50000"/>
                    </a:path>
                  </a:grad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68" name="Text Box 23">
                <a:hlinkClick r:id="rId3" action="ppaction://hlinksldjump"/>
              </p:cNvPr>
              <p:cNvSpPr txBox="1">
                <a:spLocks noChangeArrowheads="1"/>
              </p:cNvSpPr>
              <p:nvPr/>
            </p:nvSpPr>
            <p:spPr bwMode="auto">
              <a:xfrm>
                <a:off x="1007" y="2065"/>
                <a:ext cx="813" cy="233"/>
              </a:xfrm>
              <a:prstGeom prst="rect">
                <a:avLst/>
              </a:prstGeom>
              <a:noFill/>
              <a:ln w="9525">
                <a:noFill/>
                <a:miter lim="800000"/>
                <a:headEnd/>
                <a:tailEnd/>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sym typeface="Arial" panose="020B0604020202020204" pitchFamily="34" charset="0"/>
                  </a:rPr>
                  <a:t>管理端</a:t>
                </a:r>
                <a:endParaRPr kumimoji="1" lang="en-US" altLang="ko-KR" sz="18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69" name="Freeform 24"/>
              <p:cNvSpPr>
                <a:spLocks/>
              </p:cNvSpPr>
              <p:nvPr/>
            </p:nvSpPr>
            <p:spPr bwMode="auto">
              <a:xfrm>
                <a:off x="930" y="1492"/>
                <a:ext cx="998" cy="331"/>
              </a:xfrm>
              <a:custGeom>
                <a:avLst/>
                <a:gdLst>
                  <a:gd name="T0" fmla="*/ 0 w 4756"/>
                  <a:gd name="T1" fmla="*/ 331 h 1576"/>
                  <a:gd name="T2" fmla="*/ 10 w 4756"/>
                  <a:gd name="T3" fmla="*/ 307 h 1576"/>
                  <a:gd name="T4" fmla="*/ 23 w 4756"/>
                  <a:gd name="T5" fmla="*/ 284 h 1576"/>
                  <a:gd name="T6" fmla="*/ 36 w 4756"/>
                  <a:gd name="T7" fmla="*/ 261 h 1576"/>
                  <a:gd name="T8" fmla="*/ 50 w 4756"/>
                  <a:gd name="T9" fmla="*/ 239 h 1576"/>
                  <a:gd name="T10" fmla="*/ 65 w 4756"/>
                  <a:gd name="T11" fmla="*/ 218 h 1576"/>
                  <a:gd name="T12" fmla="*/ 81 w 4756"/>
                  <a:gd name="T13" fmla="*/ 197 h 1576"/>
                  <a:gd name="T14" fmla="*/ 98 w 4756"/>
                  <a:gd name="T15" fmla="*/ 178 h 1576"/>
                  <a:gd name="T16" fmla="*/ 116 w 4756"/>
                  <a:gd name="T17" fmla="*/ 159 h 1576"/>
                  <a:gd name="T18" fmla="*/ 125 w 4756"/>
                  <a:gd name="T19" fmla="*/ 150 h 1576"/>
                  <a:gd name="T20" fmla="*/ 144 w 4756"/>
                  <a:gd name="T21" fmla="*/ 132 h 1576"/>
                  <a:gd name="T22" fmla="*/ 165 w 4756"/>
                  <a:gd name="T23" fmla="*/ 116 h 1576"/>
                  <a:gd name="T24" fmla="*/ 185 w 4756"/>
                  <a:gd name="T25" fmla="*/ 100 h 1576"/>
                  <a:gd name="T26" fmla="*/ 207 w 4756"/>
                  <a:gd name="T27" fmla="*/ 85 h 1576"/>
                  <a:gd name="T28" fmla="*/ 229 w 4756"/>
                  <a:gd name="T29" fmla="*/ 72 h 1576"/>
                  <a:gd name="T30" fmla="*/ 252 w 4756"/>
                  <a:gd name="T31" fmla="*/ 59 h 1576"/>
                  <a:gd name="T32" fmla="*/ 276 w 4756"/>
                  <a:gd name="T33" fmla="*/ 48 h 1576"/>
                  <a:gd name="T34" fmla="*/ 288 w 4756"/>
                  <a:gd name="T35" fmla="*/ 42 h 1576"/>
                  <a:gd name="T36" fmla="*/ 313 w 4756"/>
                  <a:gd name="T37" fmla="*/ 33 h 1576"/>
                  <a:gd name="T38" fmla="*/ 338 w 4756"/>
                  <a:gd name="T39" fmla="*/ 24 h 1576"/>
                  <a:gd name="T40" fmla="*/ 363 w 4756"/>
                  <a:gd name="T41" fmla="*/ 17 h 1576"/>
                  <a:gd name="T42" fmla="*/ 390 w 4756"/>
                  <a:gd name="T43" fmla="*/ 11 h 1576"/>
                  <a:gd name="T44" fmla="*/ 416 w 4756"/>
                  <a:gd name="T45" fmla="*/ 6 h 1576"/>
                  <a:gd name="T46" fmla="*/ 444 w 4756"/>
                  <a:gd name="T47" fmla="*/ 3 h 1576"/>
                  <a:gd name="T48" fmla="*/ 471 w 4756"/>
                  <a:gd name="T49" fmla="*/ 0 h 1576"/>
                  <a:gd name="T50" fmla="*/ 499 w 4756"/>
                  <a:gd name="T51" fmla="*/ 0 h 1576"/>
                  <a:gd name="T52" fmla="*/ 513 w 4756"/>
                  <a:gd name="T53" fmla="*/ 0 h 1576"/>
                  <a:gd name="T54" fmla="*/ 541 w 4756"/>
                  <a:gd name="T55" fmla="*/ 2 h 1576"/>
                  <a:gd name="T56" fmla="*/ 568 w 4756"/>
                  <a:gd name="T57" fmla="*/ 4 h 1576"/>
                  <a:gd name="T58" fmla="*/ 595 w 4756"/>
                  <a:gd name="T59" fmla="*/ 8 h 1576"/>
                  <a:gd name="T60" fmla="*/ 622 w 4756"/>
                  <a:gd name="T61" fmla="*/ 14 h 1576"/>
                  <a:gd name="T62" fmla="*/ 647 w 4756"/>
                  <a:gd name="T63" fmla="*/ 21 h 1576"/>
                  <a:gd name="T64" fmla="*/ 673 w 4756"/>
                  <a:gd name="T65" fmla="*/ 29 h 1576"/>
                  <a:gd name="T66" fmla="*/ 698 w 4756"/>
                  <a:gd name="T67" fmla="*/ 37 h 1576"/>
                  <a:gd name="T68" fmla="*/ 710 w 4756"/>
                  <a:gd name="T69" fmla="*/ 42 h 1576"/>
                  <a:gd name="T70" fmla="*/ 734 w 4756"/>
                  <a:gd name="T71" fmla="*/ 53 h 1576"/>
                  <a:gd name="T72" fmla="*/ 757 w 4756"/>
                  <a:gd name="T73" fmla="*/ 66 h 1576"/>
                  <a:gd name="T74" fmla="*/ 780 w 4756"/>
                  <a:gd name="T75" fmla="*/ 79 h 1576"/>
                  <a:gd name="T76" fmla="*/ 802 w 4756"/>
                  <a:gd name="T77" fmla="*/ 92 h 1576"/>
                  <a:gd name="T78" fmla="*/ 823 w 4756"/>
                  <a:gd name="T79" fmla="*/ 108 h 1576"/>
                  <a:gd name="T80" fmla="*/ 844 w 4756"/>
                  <a:gd name="T81" fmla="*/ 124 h 1576"/>
                  <a:gd name="T82" fmla="*/ 863 w 4756"/>
                  <a:gd name="T83" fmla="*/ 141 h 1576"/>
                  <a:gd name="T84" fmla="*/ 882 w 4756"/>
                  <a:gd name="T85" fmla="*/ 159 h 1576"/>
                  <a:gd name="T86" fmla="*/ 891 w 4756"/>
                  <a:gd name="T87" fmla="*/ 168 h 1576"/>
                  <a:gd name="T88" fmla="*/ 909 w 4756"/>
                  <a:gd name="T89" fmla="*/ 187 h 1576"/>
                  <a:gd name="T90" fmla="*/ 925 w 4756"/>
                  <a:gd name="T91" fmla="*/ 208 h 1576"/>
                  <a:gd name="T92" fmla="*/ 941 w 4756"/>
                  <a:gd name="T93" fmla="*/ 228 h 1576"/>
                  <a:gd name="T94" fmla="*/ 955 w 4756"/>
                  <a:gd name="T95" fmla="*/ 250 h 1576"/>
                  <a:gd name="T96" fmla="*/ 969 w 4756"/>
                  <a:gd name="T97" fmla="*/ 272 h 1576"/>
                  <a:gd name="T98" fmla="*/ 982 w 4756"/>
                  <a:gd name="T99" fmla="*/ 295 h 1576"/>
                  <a:gd name="T100" fmla="*/ 993 w 4756"/>
                  <a:gd name="T101" fmla="*/ 319 h 1576"/>
                  <a:gd name="T102" fmla="*/ 0 w 4756"/>
                  <a:gd name="T103" fmla="*/ 331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gs>
                  <a:gs pos="100000">
                    <a:srgbClr val="767676">
                      <a:alpha val="0"/>
                    </a:srgbClr>
                  </a:gs>
                </a:gsLst>
                <a:lin ang="5400000" scaled="1"/>
              </a:gradFill>
              <a:ln w="12700">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2" name="Group 25"/>
            <p:cNvGrpSpPr>
              <a:grpSpLocks/>
            </p:cNvGrpSpPr>
            <p:nvPr/>
          </p:nvGrpSpPr>
          <p:grpSpPr bwMode="auto">
            <a:xfrm>
              <a:off x="6913563" y="2230438"/>
              <a:ext cx="1924050" cy="2913063"/>
              <a:chOff x="3765" y="1391"/>
              <a:chExt cx="1212" cy="1835"/>
            </a:xfrm>
          </p:grpSpPr>
          <p:grpSp>
            <p:nvGrpSpPr>
              <p:cNvPr id="60" name="Group 26"/>
              <p:cNvGrpSpPr>
                <a:grpSpLocks/>
              </p:cNvGrpSpPr>
              <p:nvPr/>
            </p:nvGrpSpPr>
            <p:grpSpPr bwMode="auto">
              <a:xfrm>
                <a:off x="3765" y="1391"/>
                <a:ext cx="1212" cy="1835"/>
                <a:chOff x="625" y="2114"/>
                <a:chExt cx="1212" cy="1835"/>
              </a:xfrm>
            </p:grpSpPr>
            <p:sp>
              <p:nvSpPr>
                <p:cNvPr id="63" name="Oval 27"/>
                <p:cNvSpPr>
                  <a:spLocks noChangeArrowheads="1"/>
                </p:cNvSpPr>
                <p:nvPr/>
              </p:nvSpPr>
              <p:spPr bwMode="auto">
                <a:xfrm>
                  <a:off x="625" y="3447"/>
                  <a:ext cx="1212" cy="502"/>
                </a:xfrm>
                <a:prstGeom prst="ellipse">
                  <a:avLst/>
                </a:prstGeom>
                <a:gradFill rotWithShape="1">
                  <a:gsLst>
                    <a:gs pos="0">
                      <a:srgbClr val="000000">
                        <a:alpha val="25000"/>
                      </a:srgbClr>
                    </a:gs>
                    <a:gs pos="100000">
                      <a:srgbClr val="FFFFFF">
                        <a:alpha val="0"/>
                      </a:srgbClr>
                    </a:gs>
                  </a:gsLst>
                  <a:path path="shape">
                    <a:fillToRect l="50000" t="50000" r="50000" b="50000"/>
                  </a:path>
                </a:grad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nvGrpSpPr>
                <p:cNvPr id="64" name="Group 28"/>
                <p:cNvGrpSpPr>
                  <a:grpSpLocks/>
                </p:cNvGrpSpPr>
                <p:nvPr/>
              </p:nvGrpSpPr>
              <p:grpSpPr bwMode="auto">
                <a:xfrm>
                  <a:off x="647" y="2114"/>
                  <a:ext cx="1170" cy="1166"/>
                  <a:chOff x="563" y="2096"/>
                  <a:chExt cx="1406" cy="1402"/>
                </a:xfrm>
              </p:grpSpPr>
              <p:sp>
                <p:nvSpPr>
                  <p:cNvPr id="65" name="Oval 29"/>
                  <p:cNvSpPr>
                    <a:spLocks noChangeArrowheads="1"/>
                  </p:cNvSpPr>
                  <p:nvPr/>
                </p:nvSpPr>
                <p:spPr bwMode="auto">
                  <a:xfrm>
                    <a:off x="563" y="2096"/>
                    <a:ext cx="1406" cy="1402"/>
                  </a:xfrm>
                  <a:prstGeom prst="ellipse">
                    <a:avLst/>
                  </a:prstGeom>
                  <a:gradFill flip="none" rotWithShape="1">
                    <a:gsLst>
                      <a:gs pos="0">
                        <a:srgbClr val="FF6600"/>
                      </a:gs>
                      <a:gs pos="50000">
                        <a:srgbClr val="FFC000"/>
                      </a:gs>
                      <a:gs pos="100000">
                        <a:srgbClr val="FFFF00"/>
                      </a:gs>
                    </a:gsLst>
                    <a:lin ang="16200000" scaled="1"/>
                    <a:tileRect/>
                  </a:gradFill>
                  <a:ln w="9525" algn="ctr">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66" name="Oval 30"/>
                  <p:cNvSpPr>
                    <a:spLocks noChangeArrowheads="1"/>
                  </p:cNvSpPr>
                  <p:nvPr/>
                </p:nvSpPr>
                <p:spPr bwMode="auto">
                  <a:xfrm>
                    <a:off x="827" y="2381"/>
                    <a:ext cx="236" cy="235"/>
                  </a:xfrm>
                  <a:prstGeom prst="ellipse">
                    <a:avLst/>
                  </a:prstGeom>
                  <a:gradFill rotWithShape="1">
                    <a:gsLst>
                      <a:gs pos="0">
                        <a:srgbClr val="FFFFFF"/>
                      </a:gs>
                      <a:gs pos="100000">
                        <a:srgbClr val="67ABF5">
                          <a:alpha val="0"/>
                        </a:srgbClr>
                      </a:gs>
                    </a:gsLst>
                    <a:path path="shape">
                      <a:fillToRect l="50000" t="50000" r="50000" b="50000"/>
                    </a:path>
                  </a:grad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61" name="Text Box 31"/>
              <p:cNvSpPr txBox="1">
                <a:spLocks noChangeArrowheads="1"/>
              </p:cNvSpPr>
              <p:nvPr/>
            </p:nvSpPr>
            <p:spPr bwMode="auto">
              <a:xfrm>
                <a:off x="4006" y="2103"/>
                <a:ext cx="771" cy="233"/>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sym typeface="Arial" panose="020B0604020202020204" pitchFamily="34" charset="0"/>
                    <a:hlinkClick r:id="rId4" action="ppaction://hlinksldjump"/>
                  </a:rPr>
                  <a:t>JAVA</a:t>
                </a:r>
                <a:r>
                  <a:rPr kumimoji="1" lang="zh-CN" altLang="en-US" sz="18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sym typeface="Arial" panose="020B0604020202020204" pitchFamily="34" charset="0"/>
                  </a:rPr>
                  <a:t>云端</a:t>
                </a:r>
                <a:endParaRPr kumimoji="1" lang="en-US" altLang="ko-KR" sz="18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62" name="Freeform 32"/>
              <p:cNvSpPr>
                <a:spLocks/>
              </p:cNvSpPr>
              <p:nvPr/>
            </p:nvSpPr>
            <p:spPr bwMode="auto">
              <a:xfrm>
                <a:off x="3855" y="1492"/>
                <a:ext cx="998" cy="331"/>
              </a:xfrm>
              <a:custGeom>
                <a:avLst/>
                <a:gdLst>
                  <a:gd name="T0" fmla="*/ 0 w 4756"/>
                  <a:gd name="T1" fmla="*/ 331 h 1576"/>
                  <a:gd name="T2" fmla="*/ 10 w 4756"/>
                  <a:gd name="T3" fmla="*/ 307 h 1576"/>
                  <a:gd name="T4" fmla="*/ 23 w 4756"/>
                  <a:gd name="T5" fmla="*/ 284 h 1576"/>
                  <a:gd name="T6" fmla="*/ 36 w 4756"/>
                  <a:gd name="T7" fmla="*/ 261 h 1576"/>
                  <a:gd name="T8" fmla="*/ 50 w 4756"/>
                  <a:gd name="T9" fmla="*/ 239 h 1576"/>
                  <a:gd name="T10" fmla="*/ 65 w 4756"/>
                  <a:gd name="T11" fmla="*/ 218 h 1576"/>
                  <a:gd name="T12" fmla="*/ 81 w 4756"/>
                  <a:gd name="T13" fmla="*/ 197 h 1576"/>
                  <a:gd name="T14" fmla="*/ 98 w 4756"/>
                  <a:gd name="T15" fmla="*/ 178 h 1576"/>
                  <a:gd name="T16" fmla="*/ 116 w 4756"/>
                  <a:gd name="T17" fmla="*/ 159 h 1576"/>
                  <a:gd name="T18" fmla="*/ 125 w 4756"/>
                  <a:gd name="T19" fmla="*/ 150 h 1576"/>
                  <a:gd name="T20" fmla="*/ 144 w 4756"/>
                  <a:gd name="T21" fmla="*/ 132 h 1576"/>
                  <a:gd name="T22" fmla="*/ 165 w 4756"/>
                  <a:gd name="T23" fmla="*/ 116 h 1576"/>
                  <a:gd name="T24" fmla="*/ 185 w 4756"/>
                  <a:gd name="T25" fmla="*/ 100 h 1576"/>
                  <a:gd name="T26" fmla="*/ 207 w 4756"/>
                  <a:gd name="T27" fmla="*/ 85 h 1576"/>
                  <a:gd name="T28" fmla="*/ 229 w 4756"/>
                  <a:gd name="T29" fmla="*/ 72 h 1576"/>
                  <a:gd name="T30" fmla="*/ 252 w 4756"/>
                  <a:gd name="T31" fmla="*/ 59 h 1576"/>
                  <a:gd name="T32" fmla="*/ 276 w 4756"/>
                  <a:gd name="T33" fmla="*/ 48 h 1576"/>
                  <a:gd name="T34" fmla="*/ 288 w 4756"/>
                  <a:gd name="T35" fmla="*/ 42 h 1576"/>
                  <a:gd name="T36" fmla="*/ 313 w 4756"/>
                  <a:gd name="T37" fmla="*/ 33 h 1576"/>
                  <a:gd name="T38" fmla="*/ 338 w 4756"/>
                  <a:gd name="T39" fmla="*/ 24 h 1576"/>
                  <a:gd name="T40" fmla="*/ 363 w 4756"/>
                  <a:gd name="T41" fmla="*/ 17 h 1576"/>
                  <a:gd name="T42" fmla="*/ 390 w 4756"/>
                  <a:gd name="T43" fmla="*/ 11 h 1576"/>
                  <a:gd name="T44" fmla="*/ 416 w 4756"/>
                  <a:gd name="T45" fmla="*/ 6 h 1576"/>
                  <a:gd name="T46" fmla="*/ 444 w 4756"/>
                  <a:gd name="T47" fmla="*/ 3 h 1576"/>
                  <a:gd name="T48" fmla="*/ 471 w 4756"/>
                  <a:gd name="T49" fmla="*/ 0 h 1576"/>
                  <a:gd name="T50" fmla="*/ 499 w 4756"/>
                  <a:gd name="T51" fmla="*/ 0 h 1576"/>
                  <a:gd name="T52" fmla="*/ 513 w 4756"/>
                  <a:gd name="T53" fmla="*/ 0 h 1576"/>
                  <a:gd name="T54" fmla="*/ 541 w 4756"/>
                  <a:gd name="T55" fmla="*/ 2 h 1576"/>
                  <a:gd name="T56" fmla="*/ 568 w 4756"/>
                  <a:gd name="T57" fmla="*/ 4 h 1576"/>
                  <a:gd name="T58" fmla="*/ 595 w 4756"/>
                  <a:gd name="T59" fmla="*/ 8 h 1576"/>
                  <a:gd name="T60" fmla="*/ 622 w 4756"/>
                  <a:gd name="T61" fmla="*/ 14 h 1576"/>
                  <a:gd name="T62" fmla="*/ 647 w 4756"/>
                  <a:gd name="T63" fmla="*/ 21 h 1576"/>
                  <a:gd name="T64" fmla="*/ 673 w 4756"/>
                  <a:gd name="T65" fmla="*/ 29 h 1576"/>
                  <a:gd name="T66" fmla="*/ 698 w 4756"/>
                  <a:gd name="T67" fmla="*/ 37 h 1576"/>
                  <a:gd name="T68" fmla="*/ 710 w 4756"/>
                  <a:gd name="T69" fmla="*/ 42 h 1576"/>
                  <a:gd name="T70" fmla="*/ 734 w 4756"/>
                  <a:gd name="T71" fmla="*/ 53 h 1576"/>
                  <a:gd name="T72" fmla="*/ 757 w 4756"/>
                  <a:gd name="T73" fmla="*/ 66 h 1576"/>
                  <a:gd name="T74" fmla="*/ 780 w 4756"/>
                  <a:gd name="T75" fmla="*/ 79 h 1576"/>
                  <a:gd name="T76" fmla="*/ 802 w 4756"/>
                  <a:gd name="T77" fmla="*/ 92 h 1576"/>
                  <a:gd name="T78" fmla="*/ 823 w 4756"/>
                  <a:gd name="T79" fmla="*/ 108 h 1576"/>
                  <a:gd name="T80" fmla="*/ 844 w 4756"/>
                  <a:gd name="T81" fmla="*/ 124 h 1576"/>
                  <a:gd name="T82" fmla="*/ 863 w 4756"/>
                  <a:gd name="T83" fmla="*/ 141 h 1576"/>
                  <a:gd name="T84" fmla="*/ 882 w 4756"/>
                  <a:gd name="T85" fmla="*/ 159 h 1576"/>
                  <a:gd name="T86" fmla="*/ 891 w 4756"/>
                  <a:gd name="T87" fmla="*/ 168 h 1576"/>
                  <a:gd name="T88" fmla="*/ 909 w 4756"/>
                  <a:gd name="T89" fmla="*/ 187 h 1576"/>
                  <a:gd name="T90" fmla="*/ 925 w 4756"/>
                  <a:gd name="T91" fmla="*/ 208 h 1576"/>
                  <a:gd name="T92" fmla="*/ 941 w 4756"/>
                  <a:gd name="T93" fmla="*/ 228 h 1576"/>
                  <a:gd name="T94" fmla="*/ 955 w 4756"/>
                  <a:gd name="T95" fmla="*/ 250 h 1576"/>
                  <a:gd name="T96" fmla="*/ 969 w 4756"/>
                  <a:gd name="T97" fmla="*/ 272 h 1576"/>
                  <a:gd name="T98" fmla="*/ 982 w 4756"/>
                  <a:gd name="T99" fmla="*/ 295 h 1576"/>
                  <a:gd name="T100" fmla="*/ 993 w 4756"/>
                  <a:gd name="T101" fmla="*/ 319 h 1576"/>
                  <a:gd name="T102" fmla="*/ 0 w 4756"/>
                  <a:gd name="T103" fmla="*/ 331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gs>
                  <a:gs pos="100000">
                    <a:srgbClr val="767676">
                      <a:alpha val="0"/>
                    </a:srgbClr>
                  </a:gs>
                </a:gsLst>
                <a:lin ang="5400000" scaled="1"/>
              </a:gradFill>
              <a:ln w="12700">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sp>
          <p:nvSpPr>
            <p:cNvPr id="53" name="Freeform 33"/>
            <p:cNvSpPr>
              <a:spLocks/>
            </p:cNvSpPr>
            <p:nvPr/>
          </p:nvSpPr>
          <p:spPr bwMode="auto">
            <a:xfrm>
              <a:off x="4498975" y="4149725"/>
              <a:ext cx="2917825" cy="1054100"/>
            </a:xfrm>
            <a:custGeom>
              <a:avLst/>
              <a:gdLst>
                <a:gd name="T0" fmla="*/ 0 w 4756"/>
                <a:gd name="T1" fmla="*/ 1054100 h 1576"/>
                <a:gd name="T2" fmla="*/ 30675 w 4756"/>
                <a:gd name="T3" fmla="*/ 977852 h 1576"/>
                <a:gd name="T4" fmla="*/ 66258 w 4756"/>
                <a:gd name="T5" fmla="*/ 902941 h 1576"/>
                <a:gd name="T6" fmla="*/ 104296 w 4756"/>
                <a:gd name="T7" fmla="*/ 830706 h 1576"/>
                <a:gd name="T8" fmla="*/ 146014 w 4756"/>
                <a:gd name="T9" fmla="*/ 761146 h 1576"/>
                <a:gd name="T10" fmla="*/ 190186 w 4756"/>
                <a:gd name="T11" fmla="*/ 692924 h 1576"/>
                <a:gd name="T12" fmla="*/ 236813 w 4756"/>
                <a:gd name="T13" fmla="*/ 628714 h 1576"/>
                <a:gd name="T14" fmla="*/ 287120 w 4756"/>
                <a:gd name="T15" fmla="*/ 565843 h 1576"/>
                <a:gd name="T16" fmla="*/ 338654 w 4756"/>
                <a:gd name="T17" fmla="*/ 505647 h 1576"/>
                <a:gd name="T18" fmla="*/ 365648 w 4756"/>
                <a:gd name="T19" fmla="*/ 476218 h 1576"/>
                <a:gd name="T20" fmla="*/ 422091 w 4756"/>
                <a:gd name="T21" fmla="*/ 421372 h 1576"/>
                <a:gd name="T22" fmla="*/ 480987 w 4756"/>
                <a:gd name="T23" fmla="*/ 367865 h 1576"/>
                <a:gd name="T24" fmla="*/ 542338 w 4756"/>
                <a:gd name="T25" fmla="*/ 318370 h 1576"/>
                <a:gd name="T26" fmla="*/ 604915 w 4756"/>
                <a:gd name="T27" fmla="*/ 271551 h 1576"/>
                <a:gd name="T28" fmla="*/ 669946 w 4756"/>
                <a:gd name="T29" fmla="*/ 228745 h 1576"/>
                <a:gd name="T30" fmla="*/ 737432 w 4756"/>
                <a:gd name="T31" fmla="*/ 188614 h 1576"/>
                <a:gd name="T32" fmla="*/ 807371 w 4756"/>
                <a:gd name="T33" fmla="*/ 152497 h 1576"/>
                <a:gd name="T34" fmla="*/ 842954 w 4756"/>
                <a:gd name="T35" fmla="*/ 135107 h 1576"/>
                <a:gd name="T36" fmla="*/ 914121 w 4756"/>
                <a:gd name="T37" fmla="*/ 104340 h 1576"/>
                <a:gd name="T38" fmla="*/ 987741 w 4756"/>
                <a:gd name="T39" fmla="*/ 77586 h 1576"/>
                <a:gd name="T40" fmla="*/ 1062589 w 4756"/>
                <a:gd name="T41" fmla="*/ 53508 h 1576"/>
                <a:gd name="T42" fmla="*/ 1139890 w 4756"/>
                <a:gd name="T43" fmla="*/ 34780 h 1576"/>
                <a:gd name="T44" fmla="*/ 1217192 w 4756"/>
                <a:gd name="T45" fmla="*/ 20065 h 1576"/>
                <a:gd name="T46" fmla="*/ 1296947 w 4756"/>
                <a:gd name="T47" fmla="*/ 8026 h 1576"/>
                <a:gd name="T48" fmla="*/ 1377930 w 4756"/>
                <a:gd name="T49" fmla="*/ 1338 h 1576"/>
                <a:gd name="T50" fmla="*/ 1458913 w 4756"/>
                <a:gd name="T51" fmla="*/ 0 h 1576"/>
                <a:gd name="T52" fmla="*/ 1499404 w 4756"/>
                <a:gd name="T53" fmla="*/ 0 h 1576"/>
                <a:gd name="T54" fmla="*/ 1580386 w 4756"/>
                <a:gd name="T55" fmla="*/ 5351 h 1576"/>
                <a:gd name="T56" fmla="*/ 1660142 w 4756"/>
                <a:gd name="T57" fmla="*/ 13377 h 1576"/>
                <a:gd name="T58" fmla="*/ 1738670 w 4756"/>
                <a:gd name="T59" fmla="*/ 26754 h 1576"/>
                <a:gd name="T60" fmla="*/ 1817199 w 4756"/>
                <a:gd name="T61" fmla="*/ 44144 h 1576"/>
                <a:gd name="T62" fmla="*/ 1892046 w 4756"/>
                <a:gd name="T63" fmla="*/ 65547 h 1576"/>
                <a:gd name="T64" fmla="*/ 1966894 w 4756"/>
                <a:gd name="T65" fmla="*/ 90963 h 1576"/>
                <a:gd name="T66" fmla="*/ 2039287 w 4756"/>
                <a:gd name="T67" fmla="*/ 119054 h 1576"/>
                <a:gd name="T68" fmla="*/ 2074871 w 4756"/>
                <a:gd name="T69" fmla="*/ 135107 h 1576"/>
                <a:gd name="T70" fmla="*/ 2146037 w 4756"/>
                <a:gd name="T71" fmla="*/ 169887 h 1576"/>
                <a:gd name="T72" fmla="*/ 2213522 w 4756"/>
                <a:gd name="T73" fmla="*/ 208680 h 1576"/>
                <a:gd name="T74" fmla="*/ 2279781 w 4756"/>
                <a:gd name="T75" fmla="*/ 250148 h 1576"/>
                <a:gd name="T76" fmla="*/ 2344812 w 4756"/>
                <a:gd name="T77" fmla="*/ 294292 h 1576"/>
                <a:gd name="T78" fmla="*/ 2406163 w 4756"/>
                <a:gd name="T79" fmla="*/ 342449 h 1576"/>
                <a:gd name="T80" fmla="*/ 2466286 w 4756"/>
                <a:gd name="T81" fmla="*/ 394619 h 1576"/>
                <a:gd name="T82" fmla="*/ 2523955 w 4756"/>
                <a:gd name="T83" fmla="*/ 448126 h 1576"/>
                <a:gd name="T84" fmla="*/ 2579171 w 4756"/>
                <a:gd name="T85" fmla="*/ 505647 h 1576"/>
                <a:gd name="T86" fmla="*/ 2604938 w 4756"/>
                <a:gd name="T87" fmla="*/ 535076 h 1576"/>
                <a:gd name="T88" fmla="*/ 2656472 w 4756"/>
                <a:gd name="T89" fmla="*/ 596610 h 1576"/>
                <a:gd name="T90" fmla="*/ 2705553 w 4756"/>
                <a:gd name="T91" fmla="*/ 660819 h 1576"/>
                <a:gd name="T92" fmla="*/ 2750952 w 4756"/>
                <a:gd name="T93" fmla="*/ 726366 h 1576"/>
                <a:gd name="T94" fmla="*/ 2792670 w 4756"/>
                <a:gd name="T95" fmla="*/ 795926 h 1576"/>
                <a:gd name="T96" fmla="*/ 2833161 w 4756"/>
                <a:gd name="T97" fmla="*/ 866823 h 1576"/>
                <a:gd name="T98" fmla="*/ 2869972 w 4756"/>
                <a:gd name="T99" fmla="*/ 940396 h 1576"/>
                <a:gd name="T100" fmla="*/ 2903101 w 4756"/>
                <a:gd name="T101" fmla="*/ 1015307 h 1576"/>
                <a:gd name="T102" fmla="*/ 0 w 4756"/>
                <a:gd name="T103" fmla="*/ 1054100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gs>
                <a:gs pos="100000">
                  <a:srgbClr val="767676">
                    <a:alpha val="0"/>
                  </a:srgbClr>
                </a:gs>
              </a:gsLst>
              <a:lin ang="5400000" scaled="1"/>
            </a:gradFill>
            <a:ln w="12700">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54" name="AutoShape 34"/>
            <p:cNvSpPr>
              <a:spLocks noChangeArrowheads="1"/>
            </p:cNvSpPr>
            <p:nvPr/>
          </p:nvSpPr>
          <p:spPr bwMode="auto">
            <a:xfrm rot="-2367420">
              <a:off x="4321175" y="3744913"/>
              <a:ext cx="914400" cy="754062"/>
            </a:xfrm>
            <a:prstGeom prst="upArrow">
              <a:avLst>
                <a:gd name="adj1" fmla="val 52833"/>
                <a:gd name="adj2" fmla="val 45940"/>
              </a:avLst>
            </a:prstGeom>
            <a:gradFill rotWithShape="1">
              <a:gsLst>
                <a:gs pos="0">
                  <a:srgbClr val="FF6600"/>
                </a:gs>
                <a:gs pos="100000">
                  <a:srgbClr val="FFFFFF">
                    <a:alpha val="0"/>
                  </a:srgbClr>
                </a:gs>
              </a:gsLst>
              <a:lin ang="5400000" scaled="1"/>
            </a:gradFill>
            <a:ln w="9525" algn="ctr">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55" name="AutoShape 35"/>
            <p:cNvSpPr>
              <a:spLocks noChangeArrowheads="1"/>
            </p:cNvSpPr>
            <p:nvPr/>
          </p:nvSpPr>
          <p:spPr bwMode="auto">
            <a:xfrm rot="2480061">
              <a:off x="6661150" y="3743325"/>
              <a:ext cx="914400" cy="754063"/>
            </a:xfrm>
            <a:prstGeom prst="upArrow">
              <a:avLst>
                <a:gd name="adj1" fmla="val 52833"/>
                <a:gd name="adj2" fmla="val 45940"/>
              </a:avLst>
            </a:prstGeom>
            <a:gradFill rotWithShape="1">
              <a:gsLst>
                <a:gs pos="0">
                  <a:srgbClr val="FF6600"/>
                </a:gs>
                <a:gs pos="100000">
                  <a:srgbClr val="FFFFFF">
                    <a:alpha val="0"/>
                  </a:srgbClr>
                </a:gs>
              </a:gsLst>
              <a:lin ang="5400000" scaled="1"/>
            </a:gradFill>
            <a:ln w="9525" algn="ctr">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56" name="Rectangle 36"/>
            <p:cNvSpPr>
              <a:spLocks noChangeArrowheads="1"/>
            </p:cNvSpPr>
            <p:nvPr/>
          </p:nvSpPr>
          <p:spPr bwMode="auto">
            <a:xfrm>
              <a:off x="-307478" y="2570421"/>
              <a:ext cx="3706936" cy="293607"/>
            </a:xfrm>
            <a:prstGeom prst="rect">
              <a:avLst/>
            </a:prstGeom>
            <a:noFill/>
            <a:ln w="9525">
              <a:noFill/>
              <a:miter lim="800000"/>
              <a:headEnd/>
              <a:tailEnd/>
            </a:ln>
          </p:spPr>
          <p:txBody>
            <a:bodyPr wrap="square">
              <a:spAutoFit/>
            </a:bodyPr>
            <a:lstStyle/>
            <a:p>
              <a:pPr marL="0" marR="0" lvl="0" indent="0" defTabSz="914400" eaLnBrk="1" fontAlgn="auto" latinLnBrk="1" hangingPunct="1">
                <a:lnSpc>
                  <a:spcPct val="120000"/>
                </a:lnSpc>
                <a:spcBef>
                  <a:spcPts val="0"/>
                </a:spcBef>
                <a:spcAft>
                  <a:spcPts val="0"/>
                </a:spcAft>
                <a:buClrTx/>
                <a:buSzTx/>
                <a:buFontTx/>
                <a:buNone/>
                <a:tabLst/>
                <a:defRPr/>
              </a:pPr>
              <a:endParaRPr kumimoji="1" lang="zh-CN" altLang="en-US" sz="1200" b="0" i="0" u="none" strike="noStrike" kern="0" cap="none" spc="0" normalizeH="0" baseline="0" noProof="0" dirty="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57" name="Rectangle 37"/>
            <p:cNvSpPr>
              <a:spLocks noChangeArrowheads="1"/>
            </p:cNvSpPr>
            <p:nvPr/>
          </p:nvSpPr>
          <p:spPr bwMode="auto">
            <a:xfrm>
              <a:off x="-31322" y="2365197"/>
              <a:ext cx="184731" cy="394210"/>
            </a:xfrm>
            <a:prstGeom prst="rect">
              <a:avLst/>
            </a:prstGeom>
            <a:noFill/>
            <a:ln w="9525" algn="ctr">
              <a:noFill/>
              <a:miter lim="800000"/>
              <a:headEnd/>
              <a:tailEnd/>
            </a:ln>
          </p:spPr>
          <p:txBody>
            <a:bodyPr wrap="none">
              <a:spAutoFit/>
            </a:bodyPr>
            <a:lstStyle/>
            <a:p>
              <a:pPr marL="0" marR="0" lvl="0" indent="0" defTabSz="914400" eaLnBrk="1" fontAlgn="auto" latinLnBrk="1" hangingPunct="1">
                <a:lnSpc>
                  <a:spcPct val="120000"/>
                </a:lnSpc>
                <a:spcBef>
                  <a:spcPts val="0"/>
                </a:spcBef>
                <a:spcAft>
                  <a:spcPts val="0"/>
                </a:spcAft>
                <a:buClrTx/>
                <a:buSzTx/>
                <a:buFontTx/>
                <a:buNone/>
                <a:tabLst/>
                <a:defRPr/>
              </a:pPr>
              <a:endParaRPr kumimoji="1" lang="zh-CN" altLang="en-US" sz="1800" b="0" i="0" u="none" strike="noStrike" kern="0" cap="none" spc="0" normalizeH="0" baseline="0" noProof="0" dirty="0">
                <a:ln>
                  <a:noFill/>
                </a:ln>
                <a:solidFill>
                  <a:srgbClr val="C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sp>
        <p:nvSpPr>
          <p:cNvPr id="41" name="Rectangle 10"/>
          <p:cNvSpPr>
            <a:spLocks noGrp="1" noChangeArrowheads="1"/>
          </p:cNvSpPr>
          <p:nvPr>
            <p:ph type="sldNum" sz="quarter" idx="12"/>
          </p:nvPr>
        </p:nvSpPr>
        <p:spPr>
          <a:xfrm>
            <a:off x="413175" y="5296959"/>
            <a:ext cx="2133600" cy="304271"/>
          </a:xfrm>
          <a:noFill/>
        </p:spPr>
        <p:txBody>
          <a:bodyPr/>
          <a:lstStyle/>
          <a:p>
            <a:r>
              <a:rPr lang="de-DE" altLang="zh-CN" dirty="0">
                <a:solidFill>
                  <a:schemeClr val="tx1"/>
                </a:solidFill>
                <a:latin typeface="Arial" pitchFamily="34" charset="0"/>
                <a:ea typeface="微软雅黑" panose="020B0503020204020204" pitchFamily="34" charset="-122"/>
                <a:sym typeface="Arial" panose="020B0604020202020204" pitchFamily="34" charset="0"/>
              </a:rPr>
              <a:t>Page  </a:t>
            </a:r>
            <a:fld id="{F528E655-0910-458B-B422-866D9DD75A45}" type="slidenum">
              <a:rPr lang="zh-CN" altLang="en-US" smtClean="0">
                <a:solidFill>
                  <a:schemeClr val="tx1"/>
                </a:solidFill>
                <a:latin typeface="Arial" pitchFamily="34" charset="0"/>
                <a:ea typeface="微软雅黑" panose="020B0503020204020204" pitchFamily="34" charset="-122"/>
                <a:sym typeface="Arial" panose="020B0604020202020204" pitchFamily="34" charset="0"/>
              </a:rPr>
              <a:pPr/>
              <a:t>5</a:t>
            </a:fld>
            <a:endParaRPr lang="en-US" altLang="zh-CN" dirty="0">
              <a:solidFill>
                <a:schemeClr val="tx1"/>
              </a:solidFill>
              <a:latin typeface="Arial" pitchFamily="34" charset="0"/>
              <a:ea typeface="微软雅黑" panose="020B0503020204020204" pitchFamily="34" charset="-122"/>
              <a:sym typeface="Arial" panose="020B0604020202020204" pitchFamily="34" charset="0"/>
            </a:endParaRPr>
          </a:p>
        </p:txBody>
      </p:sp>
      <p:sp>
        <p:nvSpPr>
          <p:cNvPr id="4" name="圆角矩形 3">
            <a:hlinkClick r:id="rId3" action="ppaction://hlinksldjump"/>
          </p:cNvPr>
          <p:cNvSpPr/>
          <p:nvPr/>
        </p:nvSpPr>
        <p:spPr>
          <a:xfrm>
            <a:off x="7016950" y="5217498"/>
            <a:ext cx="1737638" cy="42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85000"/>
                    <a:lumOff val="15000"/>
                  </a:schemeClr>
                </a:solidFill>
              </a:rPr>
              <a:t>下一页</a:t>
            </a:r>
          </a:p>
        </p:txBody>
      </p:sp>
      <p:sp>
        <p:nvSpPr>
          <p:cNvPr id="5" name="TextBox 4"/>
          <p:cNvSpPr txBox="1"/>
          <p:nvPr/>
        </p:nvSpPr>
        <p:spPr>
          <a:xfrm>
            <a:off x="396131" y="1174454"/>
            <a:ext cx="2972971" cy="4247317"/>
          </a:xfrm>
          <a:prstGeom prst="rect">
            <a:avLst/>
          </a:prstGeom>
          <a:noFill/>
        </p:spPr>
        <p:txBody>
          <a:bodyPr wrap="square" rtlCol="0">
            <a:spAutoFit/>
          </a:bodyPr>
          <a:lstStyle/>
          <a:p>
            <a:r>
              <a:rPr lang="zh-CN" altLang="en-US" dirty="0"/>
              <a:t>组长：  罗星华</a:t>
            </a:r>
            <a:endParaRPr lang="en-US" altLang="zh-CN" dirty="0"/>
          </a:p>
          <a:p>
            <a:r>
              <a:rPr lang="zh-CN" altLang="en-US" dirty="0"/>
              <a:t>   负责项目组管理，向项目经理汇报项目进度，参与项目需求分析与设计，负责协助各模块开发</a:t>
            </a:r>
            <a:endParaRPr lang="en-US" altLang="zh-CN" dirty="0"/>
          </a:p>
          <a:p>
            <a:endParaRPr lang="en-US" altLang="zh-CN" dirty="0"/>
          </a:p>
          <a:p>
            <a:r>
              <a:rPr lang="zh-CN" altLang="en-US" dirty="0"/>
              <a:t>架构师：罗青计</a:t>
            </a:r>
            <a:endParaRPr lang="en-US" altLang="zh-CN" dirty="0"/>
          </a:p>
          <a:p>
            <a:r>
              <a:rPr lang="zh-CN" altLang="en-US" dirty="0"/>
              <a:t>   负责设计系统整体架构，确认和评估系统需求，搭建系统实现的核心构架，澄清技术细节、主要难点。</a:t>
            </a:r>
            <a:endParaRPr lang="en-US" altLang="zh-CN" dirty="0"/>
          </a:p>
          <a:p>
            <a:endParaRPr lang="en-US" altLang="zh-CN" dirty="0"/>
          </a:p>
          <a:p>
            <a:r>
              <a:rPr lang="zh-CN" altLang="en-US" dirty="0"/>
              <a:t>文档整理：叶育廷</a:t>
            </a:r>
            <a:endParaRPr lang="en-US" altLang="zh-CN" dirty="0"/>
          </a:p>
          <a:p>
            <a:r>
              <a:rPr lang="en-US" altLang="zh-CN" dirty="0"/>
              <a:t>  </a:t>
            </a:r>
            <a:r>
              <a:rPr lang="zh-CN" altLang="en-US" dirty="0"/>
              <a:t>负责需求文档、接口说明文档的部分编写。</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580">
                                          <p:stCondLst>
                                            <p:cond delay="0"/>
                                          </p:stCondLst>
                                        </p:cTn>
                                        <p:tgtEl>
                                          <p:spTgt spid="43"/>
                                        </p:tgtEl>
                                      </p:cBhvr>
                                    </p:animEffect>
                                    <p:anim calcmode="lin" valueType="num">
                                      <p:cBhvr>
                                        <p:cTn id="8" dur="1822" tmFilter="0,0; 0.14,0.36; 0.43,0.73; 0.71,0.91; 1.0,1.0">
                                          <p:stCondLst>
                                            <p:cond delay="0"/>
                                          </p:stCondLst>
                                        </p:cTn>
                                        <p:tgtEl>
                                          <p:spTgt spid="4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3"/>
                                        </p:tgtEl>
                                        <p:attrNameLst>
                                          <p:attrName>ppt_y</p:attrName>
                                        </p:attrNameLst>
                                      </p:cBhvr>
                                      <p:tavLst>
                                        <p:tav tm="0" fmla="#ppt_y-sin(pi*$)/81">
                                          <p:val>
                                            <p:fltVal val="0"/>
                                          </p:val>
                                        </p:tav>
                                        <p:tav tm="100000">
                                          <p:val>
                                            <p:fltVal val="1"/>
                                          </p:val>
                                        </p:tav>
                                      </p:tavLst>
                                    </p:anim>
                                    <p:animScale>
                                      <p:cBhvr>
                                        <p:cTn id="13" dur="26">
                                          <p:stCondLst>
                                            <p:cond delay="650"/>
                                          </p:stCondLst>
                                        </p:cTn>
                                        <p:tgtEl>
                                          <p:spTgt spid="43"/>
                                        </p:tgtEl>
                                      </p:cBhvr>
                                      <p:to x="100000" y="60000"/>
                                    </p:animScale>
                                    <p:animScale>
                                      <p:cBhvr>
                                        <p:cTn id="14" dur="166" decel="50000">
                                          <p:stCondLst>
                                            <p:cond delay="676"/>
                                          </p:stCondLst>
                                        </p:cTn>
                                        <p:tgtEl>
                                          <p:spTgt spid="43"/>
                                        </p:tgtEl>
                                      </p:cBhvr>
                                      <p:to x="100000" y="100000"/>
                                    </p:animScale>
                                    <p:animScale>
                                      <p:cBhvr>
                                        <p:cTn id="15" dur="26">
                                          <p:stCondLst>
                                            <p:cond delay="1312"/>
                                          </p:stCondLst>
                                        </p:cTn>
                                        <p:tgtEl>
                                          <p:spTgt spid="43"/>
                                        </p:tgtEl>
                                      </p:cBhvr>
                                      <p:to x="100000" y="80000"/>
                                    </p:animScale>
                                    <p:animScale>
                                      <p:cBhvr>
                                        <p:cTn id="16" dur="166" decel="50000">
                                          <p:stCondLst>
                                            <p:cond delay="1338"/>
                                          </p:stCondLst>
                                        </p:cTn>
                                        <p:tgtEl>
                                          <p:spTgt spid="43"/>
                                        </p:tgtEl>
                                      </p:cBhvr>
                                      <p:to x="100000" y="100000"/>
                                    </p:animScale>
                                    <p:animScale>
                                      <p:cBhvr>
                                        <p:cTn id="17" dur="26">
                                          <p:stCondLst>
                                            <p:cond delay="1642"/>
                                          </p:stCondLst>
                                        </p:cTn>
                                        <p:tgtEl>
                                          <p:spTgt spid="43"/>
                                        </p:tgtEl>
                                      </p:cBhvr>
                                      <p:to x="100000" y="90000"/>
                                    </p:animScale>
                                    <p:animScale>
                                      <p:cBhvr>
                                        <p:cTn id="18" dur="166" decel="50000">
                                          <p:stCondLst>
                                            <p:cond delay="1668"/>
                                          </p:stCondLst>
                                        </p:cTn>
                                        <p:tgtEl>
                                          <p:spTgt spid="43"/>
                                        </p:tgtEl>
                                      </p:cBhvr>
                                      <p:to x="100000" y="100000"/>
                                    </p:animScale>
                                    <p:animScale>
                                      <p:cBhvr>
                                        <p:cTn id="19" dur="26">
                                          <p:stCondLst>
                                            <p:cond delay="1808"/>
                                          </p:stCondLst>
                                        </p:cTn>
                                        <p:tgtEl>
                                          <p:spTgt spid="43"/>
                                        </p:tgtEl>
                                      </p:cBhvr>
                                      <p:to x="100000" y="95000"/>
                                    </p:animScale>
                                    <p:animScale>
                                      <p:cBhvr>
                                        <p:cTn id="20" dur="166" decel="50000">
                                          <p:stCondLst>
                                            <p:cond delay="1834"/>
                                          </p:stCondLst>
                                        </p:cTn>
                                        <p:tgtEl>
                                          <p:spTgt spid="4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46100"/>
            <a:ext cx="8229600" cy="635000"/>
          </a:xfrm>
        </p:spPr>
        <p:txBody>
          <a:bodyPr>
            <a:normAutofit/>
          </a:bodyPr>
          <a:lstStyle/>
          <a:p>
            <a:pPr marL="361950"/>
            <a:r>
              <a:rPr lang="zh-CN" altLang="en-US" dirty="0">
                <a:latin typeface="Arial" panose="020B0604020202020204" pitchFamily="34" charset="0"/>
                <a:ea typeface="微软雅黑" panose="020B0503020204020204" pitchFamily="34" charset="-122"/>
                <a:sym typeface="Arial" panose="020B0604020202020204" pitchFamily="34" charset="0"/>
              </a:rPr>
              <a:t>管理端</a:t>
            </a:r>
          </a:p>
        </p:txBody>
      </p:sp>
      <p:sp>
        <p:nvSpPr>
          <p:cNvPr id="5" name="Rectangle 3"/>
          <p:cNvSpPr>
            <a:spLocks noChangeArrowheads="1"/>
          </p:cNvSpPr>
          <p:nvPr/>
        </p:nvSpPr>
        <p:spPr bwMode="auto">
          <a:xfrm>
            <a:off x="1043608" y="1490859"/>
            <a:ext cx="6408712" cy="3238847"/>
          </a:xfrm>
          <a:prstGeom prst="rect">
            <a:avLst/>
          </a:prstGeom>
          <a:noFill/>
          <a:ln w="9525">
            <a:noFill/>
            <a:miter lim="800000"/>
            <a:headEnd/>
            <a:tailEnd/>
          </a:ln>
        </p:spPr>
        <p:txBody>
          <a:bodyPr lIns="0" rIns="0"/>
          <a:lstStyle/>
          <a:p>
            <a:pPr>
              <a:lnSpc>
                <a:spcPct val="120000"/>
              </a:lnSpc>
              <a:spcBef>
                <a:spcPct val="20000"/>
              </a:spcBef>
            </a:pPr>
            <a:r>
              <a:rPr lang="zh-CN" altLang="en-US" sz="2800" b="1" dirty="0">
                <a:latin typeface="Arial" panose="020B0604020202020204" pitchFamily="34" charset="0"/>
                <a:ea typeface="微软雅黑" panose="020B0503020204020204" pitchFamily="34" charset="-122"/>
                <a:sym typeface="Arial" panose="020B0604020202020204" pitchFamily="34" charset="0"/>
              </a:rPr>
              <a:t>王苗栋</a:t>
            </a:r>
            <a:endParaRPr lang="zh-CN" altLang="en-US" sz="2800" b="1" i="0" dirty="0">
              <a:latin typeface="Arial" panose="020B0604020202020204" pitchFamily="34" charset="0"/>
              <a:ea typeface="微软雅黑" panose="020B0503020204020204" pitchFamily="34" charset="-122"/>
              <a:sym typeface="Arial" panose="020B0604020202020204" pitchFamily="34" charset="0"/>
            </a:endParaRPr>
          </a:p>
          <a:p>
            <a:pPr>
              <a:lnSpc>
                <a:spcPct val="120000"/>
              </a:lnSpc>
              <a:spcBef>
                <a:spcPct val="20000"/>
              </a:spcBef>
            </a:pPr>
            <a:r>
              <a:rPr lang="zh-CN" altLang="en-US" sz="1600" dirty="0">
                <a:latin typeface="Arial" panose="020B0604020202020204" pitchFamily="34" charset="0"/>
                <a:ea typeface="微软雅黑" panose="020B0503020204020204" pitchFamily="34" charset="-122"/>
                <a:sym typeface="Arial" panose="020B0604020202020204" pitchFamily="34" charset="0"/>
              </a:rPr>
              <a:t>    负责管员理客户端预约管理模块，区域管理模块和部门管理模块，完成自己的任务后协助小组成员完成项目。</a:t>
            </a:r>
            <a:endParaRPr lang="en-US" altLang="zh-CN" sz="1600" dirty="0">
              <a:latin typeface="Arial" panose="020B0604020202020204" pitchFamily="34" charset="0"/>
              <a:ea typeface="微软雅黑" panose="020B0503020204020204" pitchFamily="34" charset="-122"/>
              <a:sym typeface="Arial" panose="020B0604020202020204" pitchFamily="34" charset="0"/>
            </a:endParaRPr>
          </a:p>
          <a:p>
            <a:pPr>
              <a:lnSpc>
                <a:spcPct val="120000"/>
              </a:lnSpc>
              <a:spcBef>
                <a:spcPct val="20000"/>
              </a:spcBef>
            </a:pPr>
            <a:endParaRPr lang="en-US" altLang="zh-CN" sz="1600" i="0" dirty="0">
              <a:latin typeface="Arial" panose="020B0604020202020204" pitchFamily="34" charset="0"/>
              <a:ea typeface="微软雅黑" panose="020B0503020204020204" pitchFamily="34" charset="-122"/>
              <a:sym typeface="Arial" panose="020B0604020202020204" pitchFamily="34" charset="0"/>
            </a:endParaRPr>
          </a:p>
          <a:p>
            <a:pPr>
              <a:lnSpc>
                <a:spcPct val="120000"/>
              </a:lnSpc>
              <a:spcBef>
                <a:spcPct val="20000"/>
              </a:spcBef>
            </a:pPr>
            <a:r>
              <a:rPr lang="zh-CN" altLang="en-US" sz="2800" b="1" i="0" dirty="0">
                <a:latin typeface="Arial" panose="020B0604020202020204" pitchFamily="34" charset="0"/>
                <a:ea typeface="微软雅黑" panose="020B0503020204020204" pitchFamily="34" charset="-122"/>
                <a:sym typeface="Arial" panose="020B0604020202020204" pitchFamily="34" charset="0"/>
              </a:rPr>
              <a:t>张钰雯</a:t>
            </a:r>
            <a:endParaRPr lang="en-US" altLang="zh-CN" sz="2800" b="1" i="0" dirty="0">
              <a:latin typeface="Arial" panose="020B0604020202020204" pitchFamily="34" charset="0"/>
              <a:ea typeface="微软雅黑" panose="020B0503020204020204" pitchFamily="34" charset="-122"/>
              <a:sym typeface="Arial" panose="020B0604020202020204" pitchFamily="34" charset="0"/>
            </a:endParaRPr>
          </a:p>
          <a:p>
            <a:pPr>
              <a:lnSpc>
                <a:spcPct val="120000"/>
              </a:lnSpc>
              <a:spcBef>
                <a:spcPct val="20000"/>
              </a:spcBef>
            </a:pPr>
            <a:r>
              <a:rPr lang="zh-CN" altLang="en-US" sz="1600" dirty="0">
                <a:latin typeface="Arial" panose="020B0604020202020204" pitchFamily="34" charset="0"/>
                <a:ea typeface="微软雅黑" panose="020B0503020204020204" pitchFamily="34" charset="-122"/>
                <a:sym typeface="Arial" panose="020B0604020202020204" pitchFamily="34" charset="0"/>
              </a:rPr>
              <a:t>    负责管理员客户端预约中的护工管理模块，员工管理模块，首页管理模块，用户管理模块和登陆模块，完成自己的任务后协助小组成员完成项目。</a:t>
            </a:r>
            <a:endParaRPr lang="zh-CN" altLang="en-US" sz="1600" i="0" dirty="0">
              <a:latin typeface="Arial" panose="020B0604020202020204" pitchFamily="34" charset="0"/>
              <a:ea typeface="微软雅黑" panose="020B0503020204020204" pitchFamily="34" charset="-122"/>
              <a:sym typeface="Arial" panose="020B0604020202020204" pitchFamily="34" charset="0"/>
            </a:endParaRPr>
          </a:p>
        </p:txBody>
      </p:sp>
      <p:sp>
        <p:nvSpPr>
          <p:cNvPr id="8" name="Rectangle 10"/>
          <p:cNvSpPr>
            <a:spLocks noGrp="1" noChangeArrowheads="1"/>
          </p:cNvSpPr>
          <p:nvPr>
            <p:ph type="sldNum" sz="quarter" idx="12"/>
          </p:nvPr>
        </p:nvSpPr>
        <p:spPr>
          <a:xfrm>
            <a:off x="413175" y="5296959"/>
            <a:ext cx="2133600" cy="304271"/>
          </a:xfrm>
          <a:noFill/>
        </p:spPr>
        <p:txBody>
          <a:bodyPr/>
          <a:lstStyle/>
          <a:p>
            <a:r>
              <a:rPr lang="de-DE" altLang="zh-CN" dirty="0">
                <a:solidFill>
                  <a:schemeClr val="tx1"/>
                </a:solidFill>
                <a:latin typeface="Arial" pitchFamily="34" charset="0"/>
                <a:ea typeface="微软雅黑" panose="020B0503020204020204" pitchFamily="34" charset="-122"/>
                <a:sym typeface="Arial" panose="020B0604020202020204" pitchFamily="34" charset="0"/>
              </a:rPr>
              <a:t>Page </a:t>
            </a:r>
            <a:fld id="{F528E655-0910-458B-B422-866D9DD75A45}" type="slidenum">
              <a:rPr lang="zh-CN" altLang="en-US" smtClean="0">
                <a:solidFill>
                  <a:schemeClr val="tx1"/>
                </a:solidFill>
                <a:latin typeface="Arial" pitchFamily="34" charset="0"/>
                <a:ea typeface="微软雅黑" panose="020B0503020204020204" pitchFamily="34" charset="-122"/>
                <a:sym typeface="Arial" panose="020B0604020202020204" pitchFamily="34" charset="0"/>
              </a:rPr>
              <a:pPr/>
              <a:t>6</a:t>
            </a:fld>
            <a:endParaRPr lang="en-US" altLang="zh-CN" dirty="0">
              <a:solidFill>
                <a:schemeClr val="tx1"/>
              </a:solidFill>
              <a:latin typeface="Arial" pitchFamily="34" charset="0"/>
              <a:ea typeface="微软雅黑" panose="020B0503020204020204" pitchFamily="34" charset="-122"/>
              <a:sym typeface="Arial" panose="020B0604020202020204" pitchFamily="34" charset="0"/>
            </a:endParaRPr>
          </a:p>
        </p:txBody>
      </p:sp>
      <p:sp>
        <p:nvSpPr>
          <p:cNvPr id="3" name="圆角矩形 2">
            <a:hlinkClick r:id="rId2" action="ppaction://hlinksldjump"/>
          </p:cNvPr>
          <p:cNvSpPr/>
          <p:nvPr/>
        </p:nvSpPr>
        <p:spPr>
          <a:xfrm>
            <a:off x="6942881" y="5186908"/>
            <a:ext cx="1800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85000"/>
                    <a:lumOff val="15000"/>
                  </a:schemeClr>
                </a:solidFill>
              </a:rPr>
              <a:t>下一页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46100"/>
            <a:ext cx="8229600" cy="635000"/>
          </a:xfrm>
        </p:spPr>
        <p:txBody>
          <a:bodyPr>
            <a:normAutofit/>
          </a:bodyPr>
          <a:lstStyle/>
          <a:p>
            <a:pPr marL="361950"/>
            <a:r>
              <a:rPr lang="zh-CN" altLang="en-US" dirty="0">
                <a:latin typeface="Arial" panose="020B0604020202020204" pitchFamily="34" charset="0"/>
                <a:ea typeface="微软雅黑" panose="020B0503020204020204" pitchFamily="34" charset="-122"/>
                <a:sym typeface="Arial" panose="020B0604020202020204" pitchFamily="34" charset="0"/>
              </a:rPr>
              <a:t>用户端</a:t>
            </a:r>
          </a:p>
        </p:txBody>
      </p:sp>
      <p:sp>
        <p:nvSpPr>
          <p:cNvPr id="5" name="Rectangle 3"/>
          <p:cNvSpPr>
            <a:spLocks noChangeArrowheads="1"/>
          </p:cNvSpPr>
          <p:nvPr/>
        </p:nvSpPr>
        <p:spPr bwMode="auto">
          <a:xfrm>
            <a:off x="1043608" y="1561356"/>
            <a:ext cx="6408712" cy="3312368"/>
          </a:xfrm>
          <a:prstGeom prst="rect">
            <a:avLst/>
          </a:prstGeom>
          <a:noFill/>
          <a:ln w="9525">
            <a:noFill/>
            <a:miter lim="800000"/>
            <a:headEnd/>
            <a:tailEnd/>
          </a:ln>
        </p:spPr>
        <p:txBody>
          <a:bodyPr lIns="0" rIns="0"/>
          <a:lstStyle/>
          <a:p>
            <a:pPr>
              <a:lnSpc>
                <a:spcPct val="120000"/>
              </a:lnSpc>
              <a:spcBef>
                <a:spcPct val="20000"/>
              </a:spcBef>
            </a:pPr>
            <a:r>
              <a:rPr lang="zh-CN" altLang="en-US" sz="2800" b="1" i="0" dirty="0">
                <a:latin typeface="Arial" panose="020B0604020202020204" pitchFamily="34" charset="0"/>
                <a:ea typeface="微软雅黑" panose="020B0503020204020204" pitchFamily="34" charset="-122"/>
                <a:sym typeface="Arial" panose="020B0604020202020204" pitchFamily="34" charset="0"/>
              </a:rPr>
              <a:t>林岸明</a:t>
            </a:r>
          </a:p>
          <a:p>
            <a:pPr>
              <a:lnSpc>
                <a:spcPct val="120000"/>
              </a:lnSpc>
              <a:spcBef>
                <a:spcPct val="20000"/>
              </a:spcBef>
            </a:pPr>
            <a:r>
              <a:rPr lang="zh-CN" altLang="en-US" sz="1600" dirty="0">
                <a:latin typeface="Arial" panose="020B0604020202020204" pitchFamily="34" charset="0"/>
                <a:ea typeface="微软雅黑" panose="020B0503020204020204" pitchFamily="34" charset="-122"/>
                <a:sym typeface="Arial" panose="020B0604020202020204" pitchFamily="34" charset="0"/>
              </a:rPr>
              <a:t>   用户客户端的“注册”“登录”和“设置”设计</a:t>
            </a:r>
            <a:endParaRPr lang="en-US" altLang="zh-CN" sz="1600" dirty="0">
              <a:latin typeface="Arial" panose="020B0604020202020204" pitchFamily="34" charset="0"/>
              <a:ea typeface="微软雅黑" panose="020B0503020204020204" pitchFamily="34" charset="-122"/>
              <a:sym typeface="Arial" panose="020B0604020202020204" pitchFamily="34" charset="0"/>
            </a:endParaRPr>
          </a:p>
          <a:p>
            <a:pPr>
              <a:lnSpc>
                <a:spcPct val="120000"/>
              </a:lnSpc>
              <a:spcBef>
                <a:spcPct val="20000"/>
              </a:spcBef>
            </a:pPr>
            <a:endParaRPr lang="en-US" altLang="zh-CN" sz="1600" i="0" dirty="0">
              <a:latin typeface="Arial" panose="020B0604020202020204" pitchFamily="34" charset="0"/>
              <a:ea typeface="微软雅黑" panose="020B0503020204020204" pitchFamily="34" charset="-122"/>
              <a:sym typeface="Arial" panose="020B0604020202020204" pitchFamily="34" charset="0"/>
            </a:endParaRPr>
          </a:p>
          <a:p>
            <a:pPr>
              <a:lnSpc>
                <a:spcPct val="120000"/>
              </a:lnSpc>
              <a:spcBef>
                <a:spcPct val="20000"/>
              </a:spcBef>
            </a:pPr>
            <a:endParaRPr lang="en-US" altLang="zh-CN" sz="1600" dirty="0">
              <a:latin typeface="Arial" panose="020B0604020202020204" pitchFamily="34" charset="0"/>
              <a:ea typeface="微软雅黑" panose="020B0503020204020204" pitchFamily="34" charset="-122"/>
              <a:sym typeface="Arial" panose="020B0604020202020204" pitchFamily="34" charset="0"/>
            </a:endParaRPr>
          </a:p>
          <a:p>
            <a:pPr>
              <a:lnSpc>
                <a:spcPct val="120000"/>
              </a:lnSpc>
              <a:spcBef>
                <a:spcPct val="20000"/>
              </a:spcBef>
            </a:pPr>
            <a:r>
              <a:rPr lang="zh-CN" altLang="en-US" sz="2800" b="1" dirty="0">
                <a:latin typeface="Arial" panose="020B0604020202020204" pitchFamily="34" charset="0"/>
                <a:ea typeface="微软雅黑" panose="020B0503020204020204" pitchFamily="34" charset="-122"/>
                <a:sym typeface="Arial" panose="020B0604020202020204" pitchFamily="34" charset="0"/>
              </a:rPr>
              <a:t>冼晓玲</a:t>
            </a:r>
            <a:endParaRPr lang="en-US" altLang="zh-CN" sz="2800" b="1" dirty="0">
              <a:latin typeface="Arial" panose="020B0604020202020204" pitchFamily="34" charset="0"/>
              <a:ea typeface="微软雅黑" panose="020B0503020204020204" pitchFamily="34" charset="-122"/>
              <a:sym typeface="Arial" panose="020B0604020202020204" pitchFamily="34" charset="0"/>
            </a:endParaRPr>
          </a:p>
          <a:p>
            <a:pPr>
              <a:lnSpc>
                <a:spcPct val="120000"/>
              </a:lnSpc>
              <a:spcBef>
                <a:spcPct val="20000"/>
              </a:spcBef>
            </a:pPr>
            <a:r>
              <a:rPr lang="zh-CN" altLang="en-US" sz="1600" dirty="0">
                <a:latin typeface="Arial" panose="020B0604020202020204" pitchFamily="34" charset="0"/>
                <a:ea typeface="微软雅黑" panose="020B0503020204020204" pitchFamily="34" charset="-122"/>
                <a:sym typeface="Arial" panose="020B0604020202020204" pitchFamily="34" charset="0"/>
              </a:rPr>
              <a:t>   用户客户端“预约管理”“首页”的设计</a:t>
            </a:r>
            <a:endParaRPr lang="en-US" altLang="zh-CN" sz="1600" i="0" dirty="0">
              <a:latin typeface="Arial" panose="020B0604020202020204" pitchFamily="34" charset="0"/>
              <a:ea typeface="微软雅黑" panose="020B0503020204020204" pitchFamily="34" charset="-122"/>
              <a:sym typeface="Arial" panose="020B0604020202020204" pitchFamily="34" charset="0"/>
            </a:endParaRPr>
          </a:p>
        </p:txBody>
      </p:sp>
      <p:sp>
        <p:nvSpPr>
          <p:cNvPr id="8" name="Rectangle 10"/>
          <p:cNvSpPr>
            <a:spLocks noGrp="1" noChangeArrowheads="1"/>
          </p:cNvSpPr>
          <p:nvPr>
            <p:ph type="sldNum" sz="quarter" idx="12"/>
          </p:nvPr>
        </p:nvSpPr>
        <p:spPr>
          <a:xfrm>
            <a:off x="413175" y="5296959"/>
            <a:ext cx="2133600" cy="304271"/>
          </a:xfrm>
          <a:noFill/>
        </p:spPr>
        <p:txBody>
          <a:bodyPr/>
          <a:lstStyle/>
          <a:p>
            <a:r>
              <a:rPr lang="de-DE" altLang="zh-CN" dirty="0">
                <a:solidFill>
                  <a:schemeClr val="tx1"/>
                </a:solidFill>
                <a:latin typeface="Arial" pitchFamily="34" charset="0"/>
                <a:ea typeface="微软雅黑" panose="020B0503020204020204" pitchFamily="34" charset="-122"/>
                <a:sym typeface="Arial" panose="020B0604020202020204" pitchFamily="34" charset="0"/>
              </a:rPr>
              <a:t>Page  </a:t>
            </a:r>
            <a:fld id="{F528E655-0910-458B-B422-866D9DD75A45}" type="slidenum">
              <a:rPr lang="zh-CN" altLang="en-US" smtClean="0">
                <a:solidFill>
                  <a:schemeClr val="tx1"/>
                </a:solidFill>
                <a:latin typeface="Arial" pitchFamily="34" charset="0"/>
                <a:ea typeface="微软雅黑" panose="020B0503020204020204" pitchFamily="34" charset="-122"/>
                <a:sym typeface="Arial" panose="020B0604020202020204" pitchFamily="34" charset="0"/>
              </a:rPr>
              <a:pPr/>
              <a:t>7</a:t>
            </a:fld>
            <a:endParaRPr lang="en-US" altLang="zh-CN" dirty="0">
              <a:solidFill>
                <a:schemeClr val="tx1"/>
              </a:solidFill>
              <a:latin typeface="Arial" pitchFamily="34" charset="0"/>
              <a:ea typeface="微软雅黑" panose="020B0503020204020204" pitchFamily="34" charset="-122"/>
              <a:sym typeface="Arial" panose="020B0604020202020204" pitchFamily="34" charset="0"/>
            </a:endParaRPr>
          </a:p>
        </p:txBody>
      </p:sp>
      <p:sp>
        <p:nvSpPr>
          <p:cNvPr id="3" name="圆角矩形 2">
            <a:hlinkClick r:id="rId2" action="ppaction://hlinksldjump"/>
          </p:cNvPr>
          <p:cNvSpPr/>
          <p:nvPr/>
        </p:nvSpPr>
        <p:spPr>
          <a:xfrm>
            <a:off x="6948264" y="5186908"/>
            <a:ext cx="1800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85000"/>
                    <a:lumOff val="15000"/>
                  </a:schemeClr>
                </a:solidFill>
              </a:rPr>
              <a:t>下一页</a:t>
            </a:r>
          </a:p>
        </p:txBody>
      </p:sp>
    </p:spTree>
    <p:extLst>
      <p:ext uri="{BB962C8B-B14F-4D97-AF65-F5344CB8AC3E}">
        <p14:creationId xmlns:p14="http://schemas.microsoft.com/office/powerpoint/2010/main" val="3367291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46100"/>
            <a:ext cx="8229600" cy="635000"/>
          </a:xfrm>
        </p:spPr>
        <p:txBody>
          <a:bodyPr>
            <a:normAutofit/>
          </a:bodyPr>
          <a:lstStyle/>
          <a:p>
            <a:pPr marL="361950"/>
            <a:r>
              <a:rPr lang="en-US" altLang="zh-CN" dirty="0">
                <a:latin typeface="Arial" panose="020B0604020202020204" pitchFamily="34" charset="0"/>
                <a:ea typeface="微软雅黑" panose="020B0503020204020204" pitchFamily="34" charset="-122"/>
                <a:sym typeface="Arial" panose="020B0604020202020204" pitchFamily="34" charset="0"/>
              </a:rPr>
              <a:t>JAVA</a:t>
            </a:r>
            <a:r>
              <a:rPr lang="zh-CN" altLang="en-US" dirty="0">
                <a:latin typeface="Arial" panose="020B0604020202020204" pitchFamily="34" charset="0"/>
                <a:ea typeface="微软雅黑" panose="020B0503020204020204" pitchFamily="34" charset="-122"/>
                <a:sym typeface="Arial" panose="020B0604020202020204" pitchFamily="34" charset="0"/>
              </a:rPr>
              <a:t>云端</a:t>
            </a:r>
          </a:p>
        </p:txBody>
      </p:sp>
      <p:sp>
        <p:nvSpPr>
          <p:cNvPr id="5" name="Rectangle 3"/>
          <p:cNvSpPr>
            <a:spLocks noChangeArrowheads="1"/>
          </p:cNvSpPr>
          <p:nvPr/>
        </p:nvSpPr>
        <p:spPr bwMode="auto">
          <a:xfrm>
            <a:off x="1115616" y="1345332"/>
            <a:ext cx="6984776" cy="3384376"/>
          </a:xfrm>
          <a:prstGeom prst="rect">
            <a:avLst/>
          </a:prstGeom>
          <a:noFill/>
          <a:ln w="9525">
            <a:noFill/>
            <a:miter lim="800000"/>
            <a:headEnd/>
            <a:tailEnd/>
          </a:ln>
        </p:spPr>
        <p:txBody>
          <a:bodyPr lIns="0" rIns="0"/>
          <a:lstStyle/>
          <a:p>
            <a:pPr>
              <a:lnSpc>
                <a:spcPct val="120000"/>
              </a:lnSpc>
              <a:spcBef>
                <a:spcPct val="20000"/>
              </a:spcBef>
            </a:pPr>
            <a:r>
              <a:rPr lang="zh-CN" altLang="en-US" sz="2800" b="1" i="0" dirty="0">
                <a:latin typeface="Arial" panose="020B0604020202020204" pitchFamily="34" charset="0"/>
                <a:ea typeface="微软雅黑" panose="020B0503020204020204" pitchFamily="34" charset="-122"/>
                <a:sym typeface="Arial" panose="020B0604020202020204" pitchFamily="34" charset="0"/>
              </a:rPr>
              <a:t>杨越</a:t>
            </a:r>
          </a:p>
          <a:p>
            <a:pPr>
              <a:lnSpc>
                <a:spcPct val="120000"/>
              </a:lnSpc>
              <a:spcBef>
                <a:spcPct val="20000"/>
              </a:spcBef>
            </a:pPr>
            <a:r>
              <a:rPr lang="zh-CN" altLang="en-US" sz="1600" dirty="0">
                <a:latin typeface="Arial" panose="020B0604020202020204" pitchFamily="34" charset="0"/>
                <a:ea typeface="微软雅黑" panose="020B0503020204020204" pitchFamily="34" charset="-122"/>
                <a:sym typeface="Arial" panose="020B0604020202020204" pitchFamily="34" charset="0"/>
              </a:rPr>
              <a:t>   参与项目功能分析与设计</a:t>
            </a:r>
            <a:r>
              <a:rPr lang="en-US" altLang="zh-CN" sz="1600" dirty="0">
                <a:latin typeface="Arial" panose="020B0604020202020204" pitchFamily="34" charset="0"/>
                <a:ea typeface="微软雅黑" panose="020B0503020204020204" pitchFamily="34" charset="-122"/>
                <a:sym typeface="Arial" panose="020B0604020202020204" pitchFamily="34" charset="0"/>
              </a:rPr>
              <a:t>,</a:t>
            </a:r>
            <a:r>
              <a:rPr lang="zh-CN" altLang="en-US" sz="1600" dirty="0">
                <a:latin typeface="Arial" panose="020B0604020202020204" pitchFamily="34" charset="0"/>
                <a:ea typeface="微软雅黑" panose="020B0503020204020204" pitchFamily="34" charset="-122"/>
                <a:sym typeface="Arial" panose="020B0604020202020204" pitchFamily="34" charset="0"/>
              </a:rPr>
              <a:t>负责设置接口模块工功能开发</a:t>
            </a:r>
            <a:r>
              <a:rPr lang="en-US" altLang="zh-CN" sz="1600" dirty="0">
                <a:latin typeface="Arial" panose="020B0604020202020204" pitchFamily="34" charset="0"/>
                <a:ea typeface="微软雅黑" panose="020B0503020204020204" pitchFamily="34" charset="-122"/>
                <a:sym typeface="Arial" panose="020B0604020202020204" pitchFamily="34" charset="0"/>
              </a:rPr>
              <a:t>,</a:t>
            </a:r>
            <a:r>
              <a:rPr lang="zh-CN" altLang="en-US" sz="1600" dirty="0">
                <a:latin typeface="Arial" panose="020B0604020202020204" pitchFamily="34" charset="0"/>
                <a:ea typeface="微软雅黑" panose="020B0503020204020204" pitchFamily="34" charset="-122"/>
                <a:sym typeface="Arial" panose="020B0604020202020204" pitchFamily="34" charset="0"/>
              </a:rPr>
              <a:t>首页信息查询接口模块功能模块开发</a:t>
            </a:r>
            <a:r>
              <a:rPr lang="en-US" altLang="zh-CN" sz="1600" dirty="0">
                <a:latin typeface="Arial" panose="020B0604020202020204" pitchFamily="34" charset="0"/>
                <a:ea typeface="微软雅黑" panose="020B0503020204020204" pitchFamily="34" charset="-122"/>
                <a:sym typeface="Arial" panose="020B0604020202020204" pitchFamily="34" charset="0"/>
              </a:rPr>
              <a:t>,</a:t>
            </a:r>
            <a:r>
              <a:rPr lang="zh-CN" altLang="en-US" sz="1600" dirty="0">
                <a:latin typeface="Arial" panose="020B0604020202020204" pitchFamily="34" charset="0"/>
                <a:ea typeface="微软雅黑" panose="020B0503020204020204" pitchFamily="34" charset="-122"/>
                <a:sym typeface="Arial" panose="020B0604020202020204" pitchFamily="34" charset="0"/>
              </a:rPr>
              <a:t>协助其他成员解决</a:t>
            </a:r>
            <a:r>
              <a:rPr lang="en-US" altLang="zh-CN" sz="1600" dirty="0">
                <a:latin typeface="Arial" panose="020B0604020202020204" pitchFamily="34" charset="0"/>
                <a:ea typeface="微软雅黑" panose="020B0503020204020204" pitchFamily="34" charset="-122"/>
                <a:sym typeface="Arial" panose="020B0604020202020204" pitchFamily="34" charset="0"/>
              </a:rPr>
              <a:t>java</a:t>
            </a:r>
            <a:r>
              <a:rPr lang="zh-CN" altLang="en-US" sz="1600" dirty="0">
                <a:latin typeface="Arial" panose="020B0604020202020204" pitchFamily="34" charset="0"/>
                <a:ea typeface="微软雅黑" panose="020B0503020204020204" pitchFamily="34" charset="-122"/>
                <a:sym typeface="Arial" panose="020B0604020202020204" pitchFamily="34" charset="0"/>
              </a:rPr>
              <a:t>云端的问题。</a:t>
            </a:r>
            <a:endParaRPr lang="en-US" altLang="zh-CN" sz="1600" dirty="0">
              <a:latin typeface="Arial" panose="020B0604020202020204" pitchFamily="34" charset="0"/>
              <a:ea typeface="微软雅黑" panose="020B0503020204020204" pitchFamily="34" charset="-122"/>
              <a:sym typeface="Arial" panose="020B0604020202020204" pitchFamily="34" charset="0"/>
            </a:endParaRPr>
          </a:p>
          <a:p>
            <a:pPr>
              <a:lnSpc>
                <a:spcPct val="120000"/>
              </a:lnSpc>
              <a:spcBef>
                <a:spcPct val="20000"/>
              </a:spcBef>
            </a:pPr>
            <a:r>
              <a:rPr lang="zh-CN" altLang="en-US" sz="2800" b="1" i="0" dirty="0">
                <a:latin typeface="Arial" panose="020B0604020202020204" pitchFamily="34" charset="0"/>
                <a:ea typeface="微软雅黑" panose="020B0503020204020204" pitchFamily="34" charset="-122"/>
                <a:sym typeface="Arial" panose="020B0604020202020204" pitchFamily="34" charset="0"/>
              </a:rPr>
              <a:t>刘志杰</a:t>
            </a:r>
            <a:endParaRPr lang="en-US" altLang="zh-CN" sz="2800" b="1" i="0" dirty="0">
              <a:latin typeface="Arial" panose="020B0604020202020204" pitchFamily="34" charset="0"/>
              <a:ea typeface="微软雅黑" panose="020B0503020204020204" pitchFamily="34" charset="-122"/>
              <a:sym typeface="Arial" panose="020B0604020202020204" pitchFamily="34" charset="0"/>
            </a:endParaRPr>
          </a:p>
          <a:p>
            <a:pPr>
              <a:lnSpc>
                <a:spcPct val="120000"/>
              </a:lnSpc>
              <a:spcBef>
                <a:spcPct val="20000"/>
              </a:spcBef>
            </a:pPr>
            <a:r>
              <a:rPr lang="zh-CN" altLang="en-US" sz="1600" dirty="0">
                <a:latin typeface="Arial" panose="020B0604020202020204" pitchFamily="34" charset="0"/>
                <a:ea typeface="微软雅黑" panose="020B0503020204020204" pitchFamily="34" charset="-122"/>
                <a:sym typeface="Arial" panose="020B0604020202020204" pitchFamily="34" charset="0"/>
              </a:rPr>
              <a:t>   参与项目功能分析与设计，负责</a:t>
            </a:r>
            <a:r>
              <a:rPr lang="en-US" altLang="zh-CN" sz="1600" dirty="0">
                <a:latin typeface="Arial" panose="020B0604020202020204" pitchFamily="34" charset="0"/>
                <a:ea typeface="微软雅黑" panose="020B0503020204020204" pitchFamily="34" charset="-122"/>
                <a:sym typeface="Arial" panose="020B0604020202020204" pitchFamily="34" charset="0"/>
              </a:rPr>
              <a:t>java</a:t>
            </a:r>
            <a:r>
              <a:rPr lang="zh-CN" altLang="en-US" sz="1600" dirty="0">
                <a:latin typeface="Arial" panose="020B0604020202020204" pitchFamily="34" charset="0"/>
                <a:ea typeface="微软雅黑" panose="020B0503020204020204" pitchFamily="34" charset="-122"/>
                <a:sym typeface="Arial" panose="020B0604020202020204" pitchFamily="34" charset="0"/>
              </a:rPr>
              <a:t>云端的管理端接口，协助其他项目成员完成其他</a:t>
            </a:r>
            <a:r>
              <a:rPr lang="en-US" altLang="zh-CN" sz="1600" dirty="0">
                <a:latin typeface="Arial" panose="020B0604020202020204" pitchFamily="34" charset="0"/>
                <a:ea typeface="微软雅黑" panose="020B0503020204020204" pitchFamily="34" charset="-122"/>
                <a:sym typeface="Arial" panose="020B0604020202020204" pitchFamily="34" charset="0"/>
              </a:rPr>
              <a:t>web</a:t>
            </a:r>
            <a:r>
              <a:rPr lang="zh-CN" altLang="en-US" sz="1600" dirty="0">
                <a:latin typeface="Arial" panose="020B0604020202020204" pitchFamily="34" charset="0"/>
                <a:ea typeface="微软雅黑" panose="020B0503020204020204" pitchFamily="34" charset="-122"/>
                <a:sym typeface="Arial" panose="020B0604020202020204" pitchFamily="34" charset="0"/>
              </a:rPr>
              <a:t>后端问题解决。</a:t>
            </a:r>
            <a:endParaRPr lang="en-US" altLang="zh-CN" sz="1600" dirty="0">
              <a:latin typeface="Arial" panose="020B0604020202020204" pitchFamily="34" charset="0"/>
              <a:ea typeface="微软雅黑" panose="020B0503020204020204" pitchFamily="34" charset="-122"/>
              <a:sym typeface="Arial" panose="020B0604020202020204" pitchFamily="34" charset="0"/>
            </a:endParaRPr>
          </a:p>
          <a:p>
            <a:pPr>
              <a:lnSpc>
                <a:spcPct val="120000"/>
              </a:lnSpc>
              <a:spcBef>
                <a:spcPct val="20000"/>
              </a:spcBef>
            </a:pPr>
            <a:r>
              <a:rPr lang="zh-CN" altLang="en-US" sz="2800" b="1" i="0" dirty="0">
                <a:latin typeface="Arial" panose="020B0604020202020204" pitchFamily="34" charset="0"/>
                <a:ea typeface="微软雅黑" panose="020B0503020204020204" pitchFamily="34" charset="-122"/>
                <a:sym typeface="Arial" panose="020B0604020202020204" pitchFamily="34" charset="0"/>
              </a:rPr>
              <a:t>林培坚</a:t>
            </a:r>
            <a:endParaRPr lang="en-US" altLang="zh-CN" sz="2800" b="1" i="0" dirty="0">
              <a:latin typeface="Arial" panose="020B0604020202020204" pitchFamily="34" charset="0"/>
              <a:ea typeface="微软雅黑" panose="020B0503020204020204" pitchFamily="34" charset="-122"/>
              <a:sym typeface="Arial" panose="020B0604020202020204" pitchFamily="34" charset="0"/>
            </a:endParaRPr>
          </a:p>
          <a:p>
            <a:pPr>
              <a:lnSpc>
                <a:spcPct val="120000"/>
              </a:lnSpc>
              <a:spcBef>
                <a:spcPct val="20000"/>
              </a:spcBef>
            </a:pPr>
            <a:r>
              <a:rPr lang="zh-CN" altLang="en-US" sz="1600" dirty="0">
                <a:latin typeface="Arial" panose="020B0604020202020204" pitchFamily="34" charset="0"/>
                <a:ea typeface="微软雅黑" panose="020B0503020204020204" pitchFamily="34" charset="-122"/>
                <a:sym typeface="Arial" panose="020B0604020202020204" pitchFamily="34" charset="0"/>
              </a:rPr>
              <a:t>负责云管理平台用户端接口模块中的预约管理接口模块，完成自己的任务后协助小组成员完成项目。</a:t>
            </a:r>
            <a:endParaRPr lang="zh-CN" altLang="en-US" sz="1600" i="0" dirty="0">
              <a:latin typeface="Arial" panose="020B0604020202020204" pitchFamily="34" charset="0"/>
              <a:ea typeface="微软雅黑" panose="020B0503020204020204" pitchFamily="34" charset="-122"/>
              <a:sym typeface="Arial" panose="020B0604020202020204" pitchFamily="34" charset="0"/>
            </a:endParaRPr>
          </a:p>
        </p:txBody>
      </p:sp>
      <p:sp>
        <p:nvSpPr>
          <p:cNvPr id="8" name="Rectangle 10"/>
          <p:cNvSpPr>
            <a:spLocks noGrp="1" noChangeArrowheads="1"/>
          </p:cNvSpPr>
          <p:nvPr>
            <p:ph type="sldNum" sz="quarter" idx="12"/>
          </p:nvPr>
        </p:nvSpPr>
        <p:spPr>
          <a:xfrm>
            <a:off x="413175" y="5296959"/>
            <a:ext cx="2133600" cy="304271"/>
          </a:xfrm>
          <a:noFill/>
        </p:spPr>
        <p:txBody>
          <a:bodyPr/>
          <a:lstStyle/>
          <a:p>
            <a:r>
              <a:rPr lang="de-DE" altLang="zh-CN" dirty="0">
                <a:solidFill>
                  <a:schemeClr val="tx1"/>
                </a:solidFill>
                <a:latin typeface="Arial" pitchFamily="34" charset="0"/>
                <a:ea typeface="微软雅黑" panose="020B0503020204020204" pitchFamily="34" charset="-122"/>
                <a:sym typeface="Arial" panose="020B0604020202020204" pitchFamily="34" charset="0"/>
              </a:rPr>
              <a:t>Page  </a:t>
            </a:r>
            <a:fld id="{F528E655-0910-458B-B422-866D9DD75A45}" type="slidenum">
              <a:rPr lang="zh-CN" altLang="en-US" smtClean="0">
                <a:solidFill>
                  <a:schemeClr val="tx1"/>
                </a:solidFill>
                <a:latin typeface="Arial" pitchFamily="34" charset="0"/>
                <a:ea typeface="微软雅黑" panose="020B0503020204020204" pitchFamily="34" charset="-122"/>
                <a:sym typeface="Arial" panose="020B0604020202020204" pitchFamily="34" charset="0"/>
              </a:rPr>
              <a:pPr/>
              <a:t>8</a:t>
            </a:fld>
            <a:endParaRPr lang="en-US" altLang="zh-CN" dirty="0">
              <a:solidFill>
                <a:schemeClr val="tx1"/>
              </a:solidFill>
              <a:latin typeface="Arial" pitchFamily="34" charset="0"/>
              <a:ea typeface="微软雅黑" panose="020B0503020204020204" pitchFamily="34" charset="-122"/>
              <a:sym typeface="Arial" panose="020B0604020202020204" pitchFamily="34" charset="0"/>
            </a:endParaRPr>
          </a:p>
        </p:txBody>
      </p:sp>
      <p:sp>
        <p:nvSpPr>
          <p:cNvPr id="3" name="圆角矩形 2">
            <a:hlinkClick r:id="rId2" action="ppaction://hlinksldjump"/>
          </p:cNvPr>
          <p:cNvSpPr/>
          <p:nvPr/>
        </p:nvSpPr>
        <p:spPr>
          <a:xfrm>
            <a:off x="7020272" y="5233764"/>
            <a:ext cx="1728192" cy="4103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85000"/>
                    <a:lumOff val="15000"/>
                  </a:schemeClr>
                </a:solidFill>
              </a:rPr>
              <a:t>下一页</a:t>
            </a:r>
          </a:p>
        </p:txBody>
      </p:sp>
    </p:spTree>
    <p:extLst>
      <p:ext uri="{BB962C8B-B14F-4D97-AF65-F5344CB8AC3E}">
        <p14:creationId xmlns:p14="http://schemas.microsoft.com/office/powerpoint/2010/main" val="8688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46100"/>
            <a:ext cx="8229600" cy="635000"/>
          </a:xfrm>
        </p:spPr>
        <p:txBody>
          <a:bodyPr>
            <a:normAutofit/>
          </a:bodyPr>
          <a:lstStyle/>
          <a:p>
            <a:pPr marL="361950"/>
            <a:r>
              <a:rPr lang="zh-CN" altLang="en-US" dirty="0">
                <a:latin typeface="Arial" panose="020B0604020202020204" pitchFamily="34" charset="0"/>
                <a:ea typeface="微软雅黑" panose="020B0503020204020204" pitchFamily="34" charset="-122"/>
                <a:sym typeface="Arial" panose="020B0604020202020204" pitchFamily="34" charset="0"/>
              </a:rPr>
              <a:t>成果展示</a:t>
            </a:r>
            <a:r>
              <a:rPr lang="en-US" altLang="zh-CN" dirty="0">
                <a:latin typeface="Arial" panose="020B0604020202020204" pitchFamily="34" charset="0"/>
                <a:ea typeface="微软雅黑" panose="020B0503020204020204" pitchFamily="34" charset="-122"/>
                <a:sym typeface="Arial" panose="020B0604020202020204" pitchFamily="34" charset="0"/>
              </a:rPr>
              <a:t>-JAVA</a:t>
            </a:r>
            <a:r>
              <a:rPr lang="zh-CN" altLang="en-US" dirty="0">
                <a:latin typeface="Arial" panose="020B0604020202020204" pitchFamily="34" charset="0"/>
                <a:ea typeface="微软雅黑" panose="020B0503020204020204" pitchFamily="34" charset="-122"/>
                <a:sym typeface="Arial" panose="020B0604020202020204" pitchFamily="34" charset="0"/>
              </a:rPr>
              <a:t>后端</a:t>
            </a:r>
          </a:p>
        </p:txBody>
      </p:sp>
      <p:sp>
        <p:nvSpPr>
          <p:cNvPr id="14" name="Rectangle 10"/>
          <p:cNvSpPr>
            <a:spLocks noGrp="1" noChangeArrowheads="1"/>
          </p:cNvSpPr>
          <p:nvPr>
            <p:ph type="sldNum" sz="quarter" idx="12"/>
          </p:nvPr>
        </p:nvSpPr>
        <p:spPr>
          <a:xfrm>
            <a:off x="413175" y="5296959"/>
            <a:ext cx="2133600" cy="304271"/>
          </a:xfrm>
          <a:noFill/>
        </p:spPr>
        <p:txBody>
          <a:bodyPr/>
          <a:lstStyle/>
          <a:p>
            <a:r>
              <a:rPr lang="de-DE" altLang="zh-CN" dirty="0">
                <a:solidFill>
                  <a:schemeClr val="tx1"/>
                </a:solidFill>
                <a:latin typeface="Arial" pitchFamily="34" charset="0"/>
                <a:ea typeface="微软雅黑" panose="020B0503020204020204" pitchFamily="34" charset="-122"/>
                <a:sym typeface="Arial" panose="020B0604020202020204" pitchFamily="34" charset="0"/>
              </a:rPr>
              <a:t>Page  </a:t>
            </a:r>
            <a:fld id="{F528E655-0910-458B-B422-866D9DD75A45}" type="slidenum">
              <a:rPr lang="zh-CN" altLang="en-US" smtClean="0">
                <a:solidFill>
                  <a:schemeClr val="tx1"/>
                </a:solidFill>
                <a:latin typeface="Arial" pitchFamily="34" charset="0"/>
                <a:ea typeface="微软雅黑" panose="020B0503020204020204" pitchFamily="34" charset="-122"/>
                <a:sym typeface="Arial" panose="020B0604020202020204" pitchFamily="34" charset="0"/>
              </a:rPr>
              <a:pPr/>
              <a:t>9</a:t>
            </a:fld>
            <a:endParaRPr lang="en-US" altLang="zh-CN" dirty="0">
              <a:solidFill>
                <a:schemeClr val="tx1"/>
              </a:solidFill>
              <a:latin typeface="Arial" pitchFamily="34" charset="0"/>
              <a:ea typeface="微软雅黑" panose="020B0503020204020204" pitchFamily="34" charset="-122"/>
              <a:sym typeface="Arial" panose="020B0604020202020204" pitchFamily="34" charset="0"/>
            </a:endParaRPr>
          </a:p>
        </p:txBody>
      </p:sp>
      <p:sp>
        <p:nvSpPr>
          <p:cNvPr id="3" name="矩形: 圆角 2">
            <a:hlinkClick r:id="rId2" action="ppaction://hlinksldjump"/>
            <a:extLst>
              <a:ext uri="{FF2B5EF4-FFF2-40B4-BE49-F238E27FC236}">
                <a16:creationId xmlns:a16="http://schemas.microsoft.com/office/drawing/2014/main" id="{D55C952C-FAFA-4160-B9B6-F107911ABB98}"/>
              </a:ext>
            </a:extLst>
          </p:cNvPr>
          <p:cNvSpPr/>
          <p:nvPr/>
        </p:nvSpPr>
        <p:spPr>
          <a:xfrm>
            <a:off x="7020272" y="5208476"/>
            <a:ext cx="1728192" cy="4812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下一页</a:t>
            </a:r>
          </a:p>
        </p:txBody>
      </p:sp>
      <p:sp>
        <p:nvSpPr>
          <p:cNvPr id="13" name="文本框 12">
            <a:extLst>
              <a:ext uri="{FF2B5EF4-FFF2-40B4-BE49-F238E27FC236}">
                <a16:creationId xmlns:a16="http://schemas.microsoft.com/office/drawing/2014/main" id="{814259DB-3D1A-465E-8214-250990B970A5}"/>
              </a:ext>
            </a:extLst>
          </p:cNvPr>
          <p:cNvSpPr txBox="1"/>
          <p:nvPr/>
        </p:nvSpPr>
        <p:spPr>
          <a:xfrm>
            <a:off x="683568" y="1273324"/>
            <a:ext cx="5688632" cy="646331"/>
          </a:xfrm>
          <a:prstGeom prst="rect">
            <a:avLst/>
          </a:prstGeom>
          <a:noFill/>
        </p:spPr>
        <p:txBody>
          <a:bodyPr wrap="square" rtlCol="0">
            <a:spAutoFit/>
          </a:bodyPr>
          <a:lstStyle/>
          <a:p>
            <a:r>
              <a:rPr lang="en-US" altLang="zh-CN" dirty="0"/>
              <a:t>JAVA</a:t>
            </a:r>
            <a:r>
              <a:rPr lang="zh-CN" altLang="en-US" dirty="0"/>
              <a:t>后端历时一周，</a:t>
            </a:r>
            <a:r>
              <a:rPr lang="en-US" altLang="zh-CN" dirty="0"/>
              <a:t>4</a:t>
            </a:r>
            <a:r>
              <a:rPr lang="zh-CN" altLang="en-US" dirty="0"/>
              <a:t>个人，</a:t>
            </a:r>
            <a:r>
              <a:rPr lang="en-US" altLang="zh-CN" dirty="0"/>
              <a:t>59</a:t>
            </a:r>
            <a:r>
              <a:rPr lang="zh-CN" altLang="en-US" dirty="0"/>
              <a:t>个文件，</a:t>
            </a:r>
            <a:r>
              <a:rPr lang="en-US" altLang="zh-CN" dirty="0"/>
              <a:t>6579</a:t>
            </a:r>
            <a:r>
              <a:rPr lang="zh-CN" altLang="en-US" dirty="0"/>
              <a:t>行代码，平均每人</a:t>
            </a:r>
            <a:r>
              <a:rPr lang="en-US" altLang="zh-CN" dirty="0"/>
              <a:t>1645</a:t>
            </a:r>
            <a:r>
              <a:rPr lang="zh-CN" altLang="en-US" dirty="0"/>
              <a:t>行代码。</a:t>
            </a:r>
          </a:p>
        </p:txBody>
      </p:sp>
      <p:pic>
        <p:nvPicPr>
          <p:cNvPr id="16" name="图片 15">
            <a:extLst>
              <a:ext uri="{FF2B5EF4-FFF2-40B4-BE49-F238E27FC236}">
                <a16:creationId xmlns:a16="http://schemas.microsoft.com/office/drawing/2014/main" id="{A7BF47C8-0CBF-487F-B7FA-217FDA1DCD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340665">
            <a:off x="387414" y="2081573"/>
            <a:ext cx="821751" cy="1272555"/>
          </a:xfrm>
          <a:prstGeom prst="rect">
            <a:avLst/>
          </a:prstGeom>
        </p:spPr>
      </p:pic>
      <p:pic>
        <p:nvPicPr>
          <p:cNvPr id="18" name="图片 17">
            <a:extLst>
              <a:ext uri="{FF2B5EF4-FFF2-40B4-BE49-F238E27FC236}">
                <a16:creationId xmlns:a16="http://schemas.microsoft.com/office/drawing/2014/main" id="{C80FE43B-1A78-43BA-AEAC-FAC4FEFABE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0051062">
            <a:off x="1769285" y="2257057"/>
            <a:ext cx="890786" cy="1532846"/>
          </a:xfrm>
          <a:prstGeom prst="rect">
            <a:avLst/>
          </a:prstGeom>
        </p:spPr>
      </p:pic>
      <p:pic>
        <p:nvPicPr>
          <p:cNvPr id="20" name="图片 19">
            <a:extLst>
              <a:ext uri="{FF2B5EF4-FFF2-40B4-BE49-F238E27FC236}">
                <a16:creationId xmlns:a16="http://schemas.microsoft.com/office/drawing/2014/main" id="{36819619-3196-4367-9D52-EE6D37DF52E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863256">
            <a:off x="3217062" y="2745441"/>
            <a:ext cx="842495" cy="1491630"/>
          </a:xfrm>
          <a:prstGeom prst="rect">
            <a:avLst/>
          </a:prstGeom>
        </p:spPr>
      </p:pic>
      <p:pic>
        <p:nvPicPr>
          <p:cNvPr id="22" name="图片 21">
            <a:extLst>
              <a:ext uri="{FF2B5EF4-FFF2-40B4-BE49-F238E27FC236}">
                <a16:creationId xmlns:a16="http://schemas.microsoft.com/office/drawing/2014/main" id="{24DEDDCA-8814-41C0-A898-EBF29E253DD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507801">
            <a:off x="4885527" y="2002110"/>
            <a:ext cx="1458519" cy="1446088"/>
          </a:xfrm>
          <a:prstGeom prst="rect">
            <a:avLst/>
          </a:prstGeom>
        </p:spPr>
      </p:pic>
      <p:pic>
        <p:nvPicPr>
          <p:cNvPr id="24" name="图片 23">
            <a:extLst>
              <a:ext uri="{FF2B5EF4-FFF2-40B4-BE49-F238E27FC236}">
                <a16:creationId xmlns:a16="http://schemas.microsoft.com/office/drawing/2014/main" id="{761F0DD8-DE22-402C-B93C-82D71F39491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20206263">
            <a:off x="6861907" y="2211839"/>
            <a:ext cx="1731268" cy="1143290"/>
          </a:xfrm>
          <a:prstGeom prst="rect">
            <a:avLst/>
          </a:prstGeom>
        </p:spPr>
      </p:pic>
      <p:pic>
        <p:nvPicPr>
          <p:cNvPr id="26" name="图片 25">
            <a:extLst>
              <a:ext uri="{FF2B5EF4-FFF2-40B4-BE49-F238E27FC236}">
                <a16:creationId xmlns:a16="http://schemas.microsoft.com/office/drawing/2014/main" id="{F81BC138-2707-43DA-98A7-BC177ACD5CE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21143827">
            <a:off x="4582906" y="4139399"/>
            <a:ext cx="1983529" cy="928938"/>
          </a:xfrm>
          <a:prstGeom prst="rect">
            <a:avLst/>
          </a:prstGeom>
        </p:spPr>
      </p:pic>
      <p:pic>
        <p:nvPicPr>
          <p:cNvPr id="28" name="图片 27">
            <a:extLst>
              <a:ext uri="{FF2B5EF4-FFF2-40B4-BE49-F238E27FC236}">
                <a16:creationId xmlns:a16="http://schemas.microsoft.com/office/drawing/2014/main" id="{B39BBB0B-11D3-45A5-A10C-3F0ECB1C30A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285755">
            <a:off x="1062751" y="3999220"/>
            <a:ext cx="2103314" cy="120929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1500"/>
                            </p:stCondLst>
                            <p:childTnLst>
                              <p:par>
                                <p:cTn id="17" presetID="10" presetClass="entr" presetSubtype="0" fill="hold" nodeType="afterEffect">
                                  <p:stCondLst>
                                    <p:cond delay="40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par>
                          <p:cTn id="20" fill="hold">
                            <p:stCondLst>
                              <p:cond delay="2400"/>
                            </p:stCondLst>
                            <p:childTnLst>
                              <p:par>
                                <p:cTn id="21" presetID="10" presetClass="entr" presetSubtype="0" fill="hold" nodeType="afterEffect">
                                  <p:stCondLst>
                                    <p:cond delay="50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par>
                          <p:cTn id="24" fill="hold">
                            <p:stCondLst>
                              <p:cond delay="3400"/>
                            </p:stCondLst>
                            <p:childTnLst>
                              <p:par>
                                <p:cTn id="25" presetID="10" presetClass="entr" presetSubtype="0" fill="hold" nodeType="afterEffect">
                                  <p:stCondLst>
                                    <p:cond delay="50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par>
                          <p:cTn id="28" fill="hold">
                            <p:stCondLst>
                              <p:cond delay="4400"/>
                            </p:stCondLst>
                            <p:childTnLst>
                              <p:par>
                                <p:cTn id="29" presetID="10" presetClass="entr" presetSubtype="0" fill="hold" nodeType="afterEffect">
                                  <p:stCondLst>
                                    <p:cond delay="40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e0705b627b44364e33fb5e040229934c321c649"/>
  <p:tag name="ISPRING_SCORM_RATE_SLIDES" val="0"/>
  <p:tag name="ISPRING_SCORM_RATE_QUIZZES" val="0"/>
  <p:tag name="ISPRING_SCORM_PASSING_SCORE" val="0.0000000000"/>
  <p:tag name="GENSWF_OUTPUT_FILE_NAME" val="掌柜近作欧美范58美元模板"/>
  <p:tag name="ISPRING_RESOURCE_PATHS_HASH_2" val="5d9ade6f9eb780a4b61c7aae23f19f44c9b8cca"/>
</p:tagLst>
</file>

<file path=ppt/theme/theme1.xml><?xml version="1.0" encoding="utf-8"?>
<a:theme xmlns:a="http://schemas.openxmlformats.org/drawingml/2006/main" name="藏珠馆 Wholehr.taobao.com 原创商务模板">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4792</TotalTime>
  <Words>610</Words>
  <Application>Microsoft Office PowerPoint</Application>
  <PresentationFormat>全屏显示(16:10)</PresentationFormat>
  <Paragraphs>104</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黑体</vt:lpstr>
      <vt:lpstr>楷体</vt:lpstr>
      <vt:lpstr>宋体</vt:lpstr>
      <vt:lpstr>微软雅黑</vt:lpstr>
      <vt:lpstr>Arial</vt:lpstr>
      <vt:lpstr>Calibri</vt:lpstr>
      <vt:lpstr>Verdana</vt:lpstr>
      <vt:lpstr>藏珠馆 Wholehr.taobao.com 原创商务模板</vt:lpstr>
      <vt:lpstr>答辩ppt</vt:lpstr>
      <vt:lpstr>PowerPoint 演示文稿</vt:lpstr>
      <vt:lpstr>前 言</vt:lpstr>
      <vt:lpstr>项目计划</vt:lpstr>
      <vt:lpstr>成员分组与分工</vt:lpstr>
      <vt:lpstr>管理端</vt:lpstr>
      <vt:lpstr>用户端</vt:lpstr>
      <vt:lpstr>JAVA云端</vt:lpstr>
      <vt:lpstr>成果展示-JAVA后端</vt:lpstr>
      <vt:lpstr>成果展示-管理端</vt:lpstr>
      <vt:lpstr>成果展示-用户端</vt:lpstr>
      <vt:lpstr>不足与创新</vt:lpstr>
      <vt:lpstr>PowerPoint 演示文稿</vt:lpstr>
    </vt:vector>
  </TitlesOfParts>
  <Company>ylmf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藏珠馆 WholeHR.taobao.com</dc:creator>
  <cp:lastModifiedBy>无敌小屠夫</cp:lastModifiedBy>
  <cp:revision>348</cp:revision>
  <dcterms:created xsi:type="dcterms:W3CDTF">2012-03-19T16:08:36Z</dcterms:created>
  <dcterms:modified xsi:type="dcterms:W3CDTF">2017-07-15T02:38:57Z</dcterms:modified>
</cp:coreProperties>
</file>