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4E5CA14-B570-45DB-B233-1A981AF2B0B7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C4320FD-264C-48C0-ABDE-48AE228D7E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75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CA14-B570-45DB-B233-1A981AF2B0B7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0FD-264C-48C0-ABDE-48AE228D7E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3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CA14-B570-45DB-B233-1A981AF2B0B7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0FD-264C-48C0-ABDE-48AE228D7E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358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CA14-B570-45DB-B233-1A981AF2B0B7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0FD-264C-48C0-ABDE-48AE228D7E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412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CA14-B570-45DB-B233-1A981AF2B0B7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0FD-264C-48C0-ABDE-48AE228D7E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567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CA14-B570-45DB-B233-1A981AF2B0B7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0FD-264C-48C0-ABDE-48AE228D7E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821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CA14-B570-45DB-B233-1A981AF2B0B7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0FD-264C-48C0-ABDE-48AE228D7E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655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4E5CA14-B570-45DB-B233-1A981AF2B0B7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0FD-264C-48C0-ABDE-48AE228D7E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192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4E5CA14-B570-45DB-B233-1A981AF2B0B7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0FD-264C-48C0-ABDE-48AE228D7E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CA14-B570-45DB-B233-1A981AF2B0B7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0FD-264C-48C0-ABDE-48AE228D7E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1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CA14-B570-45DB-B233-1A981AF2B0B7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0FD-264C-48C0-ABDE-48AE228D7E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17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CA14-B570-45DB-B233-1A981AF2B0B7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0FD-264C-48C0-ABDE-48AE228D7E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99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CA14-B570-45DB-B233-1A981AF2B0B7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0FD-264C-48C0-ABDE-48AE228D7E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03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CA14-B570-45DB-B233-1A981AF2B0B7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0FD-264C-48C0-ABDE-48AE228D7E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84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CA14-B570-45DB-B233-1A981AF2B0B7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0FD-264C-48C0-ABDE-48AE228D7E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61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CA14-B570-45DB-B233-1A981AF2B0B7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0FD-264C-48C0-ABDE-48AE228D7E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59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CA14-B570-45DB-B233-1A981AF2B0B7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0FD-264C-48C0-ABDE-48AE228D7E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08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4E5CA14-B570-45DB-B233-1A981AF2B0B7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C4320FD-264C-48C0-ABDE-48AE228D7E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24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Результаты выполненной работы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Конторских роман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6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Набор собранных данных состоял из </a:t>
            </a:r>
            <a:r>
              <a:rPr lang="ru-RU" dirty="0"/>
              <a:t>50 </a:t>
            </a:r>
            <a:r>
              <a:rPr lang="ru-RU" dirty="0" smtClean="0"/>
              <a:t>изображений жилых зданий.</a:t>
            </a:r>
          </a:p>
          <a:p>
            <a:r>
              <a:rPr lang="ru-RU" dirty="0" smtClean="0"/>
              <a:t>К данным изображениям были аннотированы маски для дальнейшей работы сегментации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27" y="3790122"/>
            <a:ext cx="2940140" cy="26985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787" y="3790122"/>
            <a:ext cx="2162477" cy="15146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5439" y="3790122"/>
            <a:ext cx="4354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Данные были поделены</a:t>
            </a:r>
            <a:r>
              <a:rPr lang="en-US" dirty="0" smtClean="0"/>
              <a:t>:</a:t>
            </a:r>
            <a:r>
              <a:rPr lang="ru-RU" dirty="0" smtClean="0"/>
              <a:t> Тренировочные 30</a:t>
            </a:r>
          </a:p>
          <a:p>
            <a:r>
              <a:rPr lang="ru-RU" dirty="0" err="1" smtClean="0"/>
              <a:t>Валидационные</a:t>
            </a:r>
            <a:r>
              <a:rPr lang="ru-RU" dirty="0" smtClean="0"/>
              <a:t> 15 </a:t>
            </a:r>
          </a:p>
          <a:p>
            <a:r>
              <a:rPr lang="ru-RU" dirty="0" smtClean="0"/>
              <a:t>Тестовые </a:t>
            </a:r>
            <a:r>
              <a:rPr lang="ru-RU" dirty="0" smtClean="0"/>
              <a:t>15</a:t>
            </a:r>
            <a:endParaRPr lang="ru-RU" dirty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18219" y="6476884"/>
            <a:ext cx="4849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Рисунок 1 – первоначальное представление изображения и маски </a:t>
            </a:r>
            <a:endParaRPr lang="ru-RU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5066803" y="5343738"/>
            <a:ext cx="484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Рисунок 2 </a:t>
            </a:r>
            <a:r>
              <a:rPr lang="en-US" sz="1000" dirty="0" smtClean="0"/>
              <a:t>– </a:t>
            </a:r>
            <a:r>
              <a:rPr lang="ru-RU" sz="1000" dirty="0" smtClean="0"/>
              <a:t>цвет пикселя маски </a:t>
            </a:r>
            <a:endParaRPr lang="ru-RU" dirty="0"/>
          </a:p>
          <a:p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64446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 прогон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8664907" cy="699812"/>
          </a:xfrm>
        </p:spPr>
        <p:txBody>
          <a:bodyPr/>
          <a:lstStyle/>
          <a:p>
            <a:r>
              <a:rPr lang="ru-RU" dirty="0" smtClean="0"/>
              <a:t>По итогам полученным после работы сети, можно сделать вывод о некачественной сегментации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303312"/>
            <a:ext cx="6036114" cy="3209720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7341704" y="3303312"/>
            <a:ext cx="4452731" cy="320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Как видно на предоставленном слайде, сегментация фасада полностью не удалась.</a:t>
            </a:r>
          </a:p>
          <a:p>
            <a:r>
              <a:rPr lang="ru-RU" dirty="0" smtClean="0"/>
              <a:t>Сегментация окон, тоже не дает достойного результата.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492140" y="6545365"/>
            <a:ext cx="4849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Рисунок 3 – итоговые показатели работы сети 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311274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Подсчет количества окон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 количество окон, которые удалось посчитать составило  46, что явно меньше чем в действительности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260" y="3230097"/>
            <a:ext cx="3298438" cy="321887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284" y="3230096"/>
            <a:ext cx="3197288" cy="32188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72119" y="6448967"/>
            <a:ext cx="3289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Рисунок 4 – изображение определенных окон</a:t>
            </a:r>
            <a:endParaRPr lang="ru-RU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7205025" y="6448966"/>
            <a:ext cx="3118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Рисунок 5 – первоначальное изображение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255407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44291"/>
          </a:xfrm>
        </p:spPr>
        <p:txBody>
          <a:bodyPr>
            <a:normAutofit/>
          </a:bodyPr>
          <a:lstStyle/>
          <a:p>
            <a:r>
              <a:rPr lang="ru-RU" dirty="0" smtClean="0"/>
              <a:t>Ссылаясь на итоги первого результата работы, можно сделать предположение о недостаточно качественной сегментации и соответственно неудачном выборе изображений фасадов жилых домов</a:t>
            </a:r>
          </a:p>
          <a:p>
            <a:r>
              <a:rPr lang="ru-RU" dirty="0" smtClean="0"/>
              <a:t>Так для улучшения итоговых данных, имеется </a:t>
            </a:r>
            <a:r>
              <a:rPr lang="ru-RU" dirty="0"/>
              <a:t>два </a:t>
            </a:r>
            <a:r>
              <a:rPr lang="ru-RU" dirty="0" smtClean="0"/>
              <a:t>потенциальных  варианта.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Изменение похода разметки данных.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Выбор более удачных фотографий для обучения.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следствии временных ограничений, был выбран 2 вариант.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194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 Прогон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первоначального набора было выбрано 24 более удачных изображений жилых зданий </a:t>
            </a:r>
          </a:p>
          <a:p>
            <a:r>
              <a:rPr lang="ru-RU" dirty="0" smtClean="0"/>
              <a:t>Маски было решено оставить прежними</a:t>
            </a:r>
            <a:r>
              <a:rPr lang="ru-RU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92" y="3790122"/>
            <a:ext cx="3932808" cy="26985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946" y="3790122"/>
            <a:ext cx="2162477" cy="15146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5439" y="3790122"/>
            <a:ext cx="4354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Данные были поделены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/>
              <a:t>Т</a:t>
            </a:r>
            <a:r>
              <a:rPr lang="ru-RU" dirty="0" smtClean="0"/>
              <a:t>ренировочные 15</a:t>
            </a:r>
          </a:p>
          <a:p>
            <a:r>
              <a:rPr lang="ru-RU" dirty="0" err="1"/>
              <a:t>В</a:t>
            </a:r>
            <a:r>
              <a:rPr lang="ru-RU" dirty="0" err="1" smtClean="0"/>
              <a:t>алидационные</a:t>
            </a:r>
            <a:r>
              <a:rPr lang="ru-RU" dirty="0" smtClean="0"/>
              <a:t> 5 </a:t>
            </a:r>
            <a:endParaRPr lang="ru-RU" dirty="0" smtClean="0"/>
          </a:p>
          <a:p>
            <a:r>
              <a:rPr lang="ru-RU" dirty="0" smtClean="0"/>
              <a:t>Тестовые </a:t>
            </a:r>
            <a:r>
              <a:rPr lang="ru-RU" dirty="0"/>
              <a:t>4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18219" y="6488720"/>
            <a:ext cx="4849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Рисунок 6 – первоначальное представление изображения и маски </a:t>
            </a:r>
            <a:endParaRPr lang="ru-RU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5066803" y="5343738"/>
            <a:ext cx="484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Рисунок 7 </a:t>
            </a:r>
            <a:r>
              <a:rPr lang="en-US" sz="1000" dirty="0" smtClean="0"/>
              <a:t>– </a:t>
            </a:r>
            <a:r>
              <a:rPr lang="ru-RU" sz="1000" dirty="0" smtClean="0"/>
              <a:t>цвет пикселя маски </a:t>
            </a:r>
            <a:endParaRPr lang="ru-RU" dirty="0"/>
          </a:p>
          <a:p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615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 Прогон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8664907" cy="699812"/>
          </a:xfrm>
        </p:spPr>
        <p:txBody>
          <a:bodyPr/>
          <a:lstStyle/>
          <a:p>
            <a:r>
              <a:rPr lang="ru-RU" dirty="0" smtClean="0"/>
              <a:t>Как можно судить по итогам второй работы, иной подход к подбору данных дал довольно заметный результат </a:t>
            </a:r>
            <a:endParaRPr 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7341704" y="3303312"/>
            <a:ext cx="4452731" cy="320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Теперь явно выделяется фасад главного здания .</a:t>
            </a:r>
          </a:p>
          <a:p>
            <a:r>
              <a:rPr lang="ru-RU" dirty="0" smtClean="0"/>
              <a:t>Сегментация окон, все еще не может дать полноценный результат.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492140" y="6513032"/>
            <a:ext cx="4849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Рисунок 8 – итоговые показатели работы сети </a:t>
            </a:r>
            <a:endParaRPr lang="ru-RU" sz="10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l="780"/>
          <a:stretch/>
        </p:blipFill>
        <p:spPr>
          <a:xfrm>
            <a:off x="1349406" y="3335645"/>
            <a:ext cx="5649620" cy="304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5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Подсчет количества окон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933" y="3043336"/>
            <a:ext cx="3289579" cy="326704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838" y="2961010"/>
            <a:ext cx="3161482" cy="33493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72119" y="6448967"/>
            <a:ext cx="3289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Рисунок 9 – изображение определенных окон</a:t>
            </a:r>
            <a:endParaRPr lang="ru-RU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7205025" y="6448966"/>
            <a:ext cx="3118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Рисунок 10 – первоначальное изображение</a:t>
            </a:r>
            <a:endParaRPr lang="ru-RU" sz="1000" dirty="0"/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1544413" y="2261198"/>
            <a:ext cx="8664907" cy="699812"/>
          </a:xfrm>
        </p:spPr>
        <p:txBody>
          <a:bodyPr/>
          <a:lstStyle/>
          <a:p>
            <a:r>
              <a:rPr lang="ru-RU" dirty="0" smtClean="0"/>
              <a:t>Так, на данный момент, при помощи сегментации и </a:t>
            </a:r>
            <a:r>
              <a:rPr lang="ru-RU" dirty="0" err="1" smtClean="0"/>
              <a:t>библотеки</a:t>
            </a:r>
            <a:r>
              <a:rPr lang="ru-RU" dirty="0" smtClean="0"/>
              <a:t> </a:t>
            </a:r>
            <a:r>
              <a:rPr lang="en-US" dirty="0" err="1" smtClean="0"/>
              <a:t>opencv</a:t>
            </a:r>
            <a:r>
              <a:rPr lang="ru-RU" dirty="0" smtClean="0"/>
              <a:t>, можно подсчитать примерное количество окон.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881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67514" y="2873529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Как итог выполненной работы, можно сделать вывод о трудоспособности, выбранных методов решения задачи.</a:t>
            </a:r>
          </a:p>
          <a:p>
            <a:pPr marL="0" indent="0">
              <a:buNone/>
            </a:pPr>
            <a:r>
              <a:rPr lang="ru-RU" dirty="0" smtClean="0"/>
              <a:t>Так в дальнейшем, при более качественно разметке </a:t>
            </a:r>
            <a:r>
              <a:rPr lang="ru-RU" dirty="0" err="1" smtClean="0"/>
              <a:t>датасета</a:t>
            </a:r>
            <a:r>
              <a:rPr lang="ru-RU" dirty="0" smtClean="0"/>
              <a:t> и более выгодных изображений жилых зданий, можно добиться полноценной сегментации и  подсчета окон. </a:t>
            </a:r>
          </a:p>
          <a:p>
            <a:pPr marL="0" indent="0">
              <a:buNone/>
            </a:pPr>
            <a:r>
              <a:rPr lang="ru-RU" dirty="0" smtClean="0"/>
              <a:t>Так же важным показателем надежности работы будут являться дополнительные настройки </a:t>
            </a:r>
            <a:r>
              <a:rPr lang="ru-RU" dirty="0" err="1" smtClean="0"/>
              <a:t>гиперпараметров</a:t>
            </a:r>
            <a:r>
              <a:rPr lang="ru-RU" dirty="0" smtClean="0"/>
              <a:t> самой модели.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59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723</TotalTime>
  <Words>354</Words>
  <Application>Microsoft Office PowerPoint</Application>
  <PresentationFormat>Широкоэкранный</PresentationFormat>
  <Paragraphs>47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Совет директоров</vt:lpstr>
      <vt:lpstr>Результаты выполненной работы </vt:lpstr>
      <vt:lpstr>Данные</vt:lpstr>
      <vt:lpstr>1 прогон </vt:lpstr>
      <vt:lpstr>Подсчет количества окон </vt:lpstr>
      <vt:lpstr>Вывод</vt:lpstr>
      <vt:lpstr>2 Прогон </vt:lpstr>
      <vt:lpstr>2 Прогон</vt:lpstr>
      <vt:lpstr>Подсчет количества окон </vt:lpstr>
      <vt:lpstr>Итог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 Конторских</dc:creator>
  <cp:lastModifiedBy>Роман Конторских</cp:lastModifiedBy>
  <cp:revision>12</cp:revision>
  <dcterms:created xsi:type="dcterms:W3CDTF">2023-03-30T23:03:57Z</dcterms:created>
  <dcterms:modified xsi:type="dcterms:W3CDTF">2023-03-31T11:07:32Z</dcterms:modified>
</cp:coreProperties>
</file>