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4"/>
  </p:sldMasterIdLst>
  <p:notesMasterIdLst>
    <p:notesMasterId r:id="rId26"/>
  </p:notesMasterIdLst>
  <p:sldIdLst>
    <p:sldId id="256" r:id="rId5"/>
    <p:sldId id="257" r:id="rId6"/>
    <p:sldId id="259" r:id="rId7"/>
    <p:sldId id="275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7" r:id="rId20"/>
    <p:sldId id="279" r:id="rId21"/>
    <p:sldId id="280" r:id="rId22"/>
    <p:sldId id="278" r:id="rId23"/>
    <p:sldId id="281" r:id="rId24"/>
    <p:sldId id="282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48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5A2D6F-1376-4399-A6BE-06768C638908}" v="14" dt="2021-04-26T21:43:07.3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24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el Dossantosconstantino" userId="7d89cec1-ceb9-4f3c-bc2b-c68b193d14cb" providerId="ADAL" clId="{6C5A2D6F-1376-4399-A6BE-06768C638908}"/>
    <pc:docChg chg="undo custSel addSld delSld modSld">
      <pc:chgData name="Michel Dossantosconstantino" userId="7d89cec1-ceb9-4f3c-bc2b-c68b193d14cb" providerId="ADAL" clId="{6C5A2D6F-1376-4399-A6BE-06768C638908}" dt="2021-04-26T21:58:48.113" v="359" actId="478"/>
      <pc:docMkLst>
        <pc:docMk/>
      </pc:docMkLst>
      <pc:sldChg chg="modAnim">
        <pc:chgData name="Michel Dossantosconstantino" userId="7d89cec1-ceb9-4f3c-bc2b-c68b193d14cb" providerId="ADAL" clId="{6C5A2D6F-1376-4399-A6BE-06768C638908}" dt="2021-04-26T20:25:58.497" v="217"/>
        <pc:sldMkLst>
          <pc:docMk/>
          <pc:sldMk cId="1723753864" sldId="256"/>
        </pc:sldMkLst>
      </pc:sldChg>
      <pc:sldChg chg="modAnim">
        <pc:chgData name="Michel Dossantosconstantino" userId="7d89cec1-ceb9-4f3c-bc2b-c68b193d14cb" providerId="ADAL" clId="{6C5A2D6F-1376-4399-A6BE-06768C638908}" dt="2021-04-26T20:27:03.457" v="219"/>
        <pc:sldMkLst>
          <pc:docMk/>
          <pc:sldMk cId="2278421447" sldId="257"/>
        </pc:sldMkLst>
      </pc:sldChg>
      <pc:sldChg chg="addSp delSp modSp mod">
        <pc:chgData name="Michel Dossantosconstantino" userId="7d89cec1-ceb9-4f3c-bc2b-c68b193d14cb" providerId="ADAL" clId="{6C5A2D6F-1376-4399-A6BE-06768C638908}" dt="2021-04-26T21:44:56.968" v="317" actId="1076"/>
        <pc:sldMkLst>
          <pc:docMk/>
          <pc:sldMk cId="2141173884" sldId="258"/>
        </pc:sldMkLst>
        <pc:spChg chg="del mod">
          <ac:chgData name="Michel Dossantosconstantino" userId="7d89cec1-ceb9-4f3c-bc2b-c68b193d14cb" providerId="ADAL" clId="{6C5A2D6F-1376-4399-A6BE-06768C638908}" dt="2021-04-26T21:42:19.847" v="262" actId="478"/>
          <ac:spMkLst>
            <pc:docMk/>
            <pc:sldMk cId="2141173884" sldId="258"/>
            <ac:spMk id="3" creationId="{0CDC2F3B-CE18-4CF6-B168-4F294190CD2F}"/>
          </ac:spMkLst>
        </pc:spChg>
        <pc:spChg chg="mod">
          <ac:chgData name="Michel Dossantosconstantino" userId="7d89cec1-ceb9-4f3c-bc2b-c68b193d14cb" providerId="ADAL" clId="{6C5A2D6F-1376-4399-A6BE-06768C638908}" dt="2021-04-26T20:39:13.119" v="226" actId="20577"/>
          <ac:spMkLst>
            <pc:docMk/>
            <pc:sldMk cId="2141173884" sldId="258"/>
            <ac:spMk id="5" creationId="{319ED677-22AF-4139-B68B-95437E8E93AA}"/>
          </ac:spMkLst>
        </pc:spChg>
        <pc:spChg chg="add mod">
          <ac:chgData name="Michel Dossantosconstantino" userId="7d89cec1-ceb9-4f3c-bc2b-c68b193d14cb" providerId="ADAL" clId="{6C5A2D6F-1376-4399-A6BE-06768C638908}" dt="2021-04-26T21:44:56.968" v="317" actId="1076"/>
          <ac:spMkLst>
            <pc:docMk/>
            <pc:sldMk cId="2141173884" sldId="258"/>
            <ac:spMk id="9" creationId="{E4B65B04-ECBB-4F68-B70B-786819BD7F01}"/>
          </ac:spMkLst>
        </pc:spChg>
        <pc:spChg chg="add del">
          <ac:chgData name="Michel Dossantosconstantino" userId="7d89cec1-ceb9-4f3c-bc2b-c68b193d14cb" providerId="ADAL" clId="{6C5A2D6F-1376-4399-A6BE-06768C638908}" dt="2021-04-26T21:43:25.297" v="294" actId="22"/>
          <ac:spMkLst>
            <pc:docMk/>
            <pc:sldMk cId="2141173884" sldId="258"/>
            <ac:spMk id="13" creationId="{43A0C321-6A4D-45A0-B48A-1B7B5B2A1F64}"/>
          </ac:spMkLst>
        </pc:spChg>
        <pc:picChg chg="add mod">
          <ac:chgData name="Michel Dossantosconstantino" userId="7d89cec1-ceb9-4f3c-bc2b-c68b193d14cb" providerId="ADAL" clId="{6C5A2D6F-1376-4399-A6BE-06768C638908}" dt="2021-04-26T21:44:51.568" v="316" actId="1076"/>
          <ac:picMkLst>
            <pc:docMk/>
            <pc:sldMk cId="2141173884" sldId="258"/>
            <ac:picMk id="7" creationId="{E7A532DF-8801-4F99-B7D6-0AE235E1D47C}"/>
          </ac:picMkLst>
        </pc:picChg>
      </pc:sldChg>
      <pc:sldChg chg="modSp mod modAnim">
        <pc:chgData name="Michel Dossantosconstantino" userId="7d89cec1-ceb9-4f3c-bc2b-c68b193d14cb" providerId="ADAL" clId="{6C5A2D6F-1376-4399-A6BE-06768C638908}" dt="2021-04-26T20:39:32.559" v="227" actId="313"/>
        <pc:sldMkLst>
          <pc:docMk/>
          <pc:sldMk cId="1242169619" sldId="259"/>
        </pc:sldMkLst>
        <pc:spChg chg="mod">
          <ac:chgData name="Michel Dossantosconstantino" userId="7d89cec1-ceb9-4f3c-bc2b-c68b193d14cb" providerId="ADAL" clId="{6C5A2D6F-1376-4399-A6BE-06768C638908}" dt="2021-04-26T20:39:32.559" v="227" actId="313"/>
          <ac:spMkLst>
            <pc:docMk/>
            <pc:sldMk cId="1242169619" sldId="259"/>
            <ac:spMk id="2" creationId="{A4D563EA-1455-4CB3-8CBE-EA9D7705F564}"/>
          </ac:spMkLst>
        </pc:spChg>
        <pc:spChg chg="mod">
          <ac:chgData name="Michel Dossantosconstantino" userId="7d89cec1-ceb9-4f3c-bc2b-c68b193d14cb" providerId="ADAL" clId="{6C5A2D6F-1376-4399-A6BE-06768C638908}" dt="2021-04-26T20:24:55.427" v="212" actId="1076"/>
          <ac:spMkLst>
            <pc:docMk/>
            <pc:sldMk cId="1242169619" sldId="259"/>
            <ac:spMk id="4" creationId="{E3A5911E-3895-4C4A-9598-EE42CFD487BB}"/>
          </ac:spMkLst>
        </pc:spChg>
      </pc:sldChg>
      <pc:sldChg chg="addSp delSp modSp new del mod setBg">
        <pc:chgData name="Michel Dossantosconstantino" userId="7d89cec1-ceb9-4f3c-bc2b-c68b193d14cb" providerId="ADAL" clId="{6C5A2D6F-1376-4399-A6BE-06768C638908}" dt="2021-04-26T21:52:33.856" v="344" actId="47"/>
        <pc:sldMkLst>
          <pc:docMk/>
          <pc:sldMk cId="2812980310" sldId="260"/>
        </pc:sldMkLst>
        <pc:spChg chg="mod">
          <ac:chgData name="Michel Dossantosconstantino" userId="7d89cec1-ceb9-4f3c-bc2b-c68b193d14cb" providerId="ADAL" clId="{6C5A2D6F-1376-4399-A6BE-06768C638908}" dt="2021-04-26T21:52:24.526" v="343" actId="26606"/>
          <ac:spMkLst>
            <pc:docMk/>
            <pc:sldMk cId="2812980310" sldId="260"/>
            <ac:spMk id="2" creationId="{D815F201-24BC-4633-AA80-FDB623DA5067}"/>
          </ac:spMkLst>
        </pc:spChg>
        <pc:spChg chg="mod">
          <ac:chgData name="Michel Dossantosconstantino" userId="7d89cec1-ceb9-4f3c-bc2b-c68b193d14cb" providerId="ADAL" clId="{6C5A2D6F-1376-4399-A6BE-06768C638908}" dt="2021-04-26T21:52:24.526" v="343" actId="26606"/>
          <ac:spMkLst>
            <pc:docMk/>
            <pc:sldMk cId="2812980310" sldId="260"/>
            <ac:spMk id="3" creationId="{82CBE6BD-CA04-45EE-BCC7-781BB2AC8B5F}"/>
          </ac:spMkLst>
        </pc:spChg>
        <pc:spChg chg="add del">
          <ac:chgData name="Michel Dossantosconstantino" userId="7d89cec1-ceb9-4f3c-bc2b-c68b193d14cb" providerId="ADAL" clId="{6C5A2D6F-1376-4399-A6BE-06768C638908}" dt="2021-04-26T21:52:24.526" v="343" actId="26606"/>
          <ac:spMkLst>
            <pc:docMk/>
            <pc:sldMk cId="2812980310" sldId="260"/>
            <ac:spMk id="8" creationId="{588BE379-4785-4815-8FC9-A24E80D37814}"/>
          </ac:spMkLst>
        </pc:spChg>
        <pc:spChg chg="add del">
          <ac:chgData name="Michel Dossantosconstantino" userId="7d89cec1-ceb9-4f3c-bc2b-c68b193d14cb" providerId="ADAL" clId="{6C5A2D6F-1376-4399-A6BE-06768C638908}" dt="2021-04-26T21:52:24.526" v="343" actId="26606"/>
          <ac:spMkLst>
            <pc:docMk/>
            <pc:sldMk cId="2812980310" sldId="260"/>
            <ac:spMk id="10" creationId="{AC62F85E-7856-415B-BA26-EFA2D2EF05C2}"/>
          </ac:spMkLst>
        </pc:spChg>
        <pc:spChg chg="add del">
          <ac:chgData name="Michel Dossantosconstantino" userId="7d89cec1-ceb9-4f3c-bc2b-c68b193d14cb" providerId="ADAL" clId="{6C5A2D6F-1376-4399-A6BE-06768C638908}" dt="2021-04-26T21:52:24.526" v="343" actId="26606"/>
          <ac:spMkLst>
            <pc:docMk/>
            <pc:sldMk cId="2812980310" sldId="260"/>
            <ac:spMk id="12" creationId="{7A94DEED-5E0F-4E41-A445-58C14864C34A}"/>
          </ac:spMkLst>
        </pc:spChg>
        <pc:spChg chg="add del">
          <ac:chgData name="Michel Dossantosconstantino" userId="7d89cec1-ceb9-4f3c-bc2b-c68b193d14cb" providerId="ADAL" clId="{6C5A2D6F-1376-4399-A6BE-06768C638908}" dt="2021-04-26T21:52:24.526" v="343" actId="26606"/>
          <ac:spMkLst>
            <pc:docMk/>
            <pc:sldMk cId="2812980310" sldId="260"/>
            <ac:spMk id="14" creationId="{5E1FEFA6-7D4F-4746-AE64-D4D52FE76DC2}"/>
          </ac:spMkLst>
        </pc:spChg>
        <pc:spChg chg="add">
          <ac:chgData name="Michel Dossantosconstantino" userId="7d89cec1-ceb9-4f3c-bc2b-c68b193d14cb" providerId="ADAL" clId="{6C5A2D6F-1376-4399-A6BE-06768C638908}" dt="2021-04-26T21:52:24.526" v="343" actId="26606"/>
          <ac:spMkLst>
            <pc:docMk/>
            <pc:sldMk cId="2812980310" sldId="260"/>
            <ac:spMk id="19" creationId="{27C836CD-47B2-4287-AE51-D866B8697AF0}"/>
          </ac:spMkLst>
        </pc:spChg>
        <pc:spChg chg="add">
          <ac:chgData name="Michel Dossantosconstantino" userId="7d89cec1-ceb9-4f3c-bc2b-c68b193d14cb" providerId="ADAL" clId="{6C5A2D6F-1376-4399-A6BE-06768C638908}" dt="2021-04-26T21:52:24.526" v="343" actId="26606"/>
          <ac:spMkLst>
            <pc:docMk/>
            <pc:sldMk cId="2812980310" sldId="260"/>
            <ac:spMk id="21" creationId="{8A50CAC8-10E2-4E31-9995-4EF170513678}"/>
          </ac:spMkLst>
        </pc:spChg>
      </pc:sldChg>
      <pc:sldChg chg="addSp delSp modSp add mod">
        <pc:chgData name="Michel Dossantosconstantino" userId="7d89cec1-ceb9-4f3c-bc2b-c68b193d14cb" providerId="ADAL" clId="{6C5A2D6F-1376-4399-A6BE-06768C638908}" dt="2021-04-26T21:48:58.260" v="334" actId="1076"/>
        <pc:sldMkLst>
          <pc:docMk/>
          <pc:sldMk cId="1167836285" sldId="261"/>
        </pc:sldMkLst>
        <pc:spChg chg="mod">
          <ac:chgData name="Michel Dossantosconstantino" userId="7d89cec1-ceb9-4f3c-bc2b-c68b193d14cb" providerId="ADAL" clId="{6C5A2D6F-1376-4399-A6BE-06768C638908}" dt="2021-04-26T21:46:24.268" v="326" actId="26606"/>
          <ac:spMkLst>
            <pc:docMk/>
            <pc:sldMk cId="1167836285" sldId="261"/>
            <ac:spMk id="2" creationId="{C7837B02-AD59-47B6-B0C2-C2CCD9F10ADB}"/>
          </ac:spMkLst>
        </pc:spChg>
        <pc:spChg chg="mod ord">
          <ac:chgData name="Michel Dossantosconstantino" userId="7d89cec1-ceb9-4f3c-bc2b-c68b193d14cb" providerId="ADAL" clId="{6C5A2D6F-1376-4399-A6BE-06768C638908}" dt="2021-04-26T21:46:24.268" v="326" actId="26606"/>
          <ac:spMkLst>
            <pc:docMk/>
            <pc:sldMk cId="1167836285" sldId="261"/>
            <ac:spMk id="5" creationId="{319ED677-22AF-4139-B68B-95437E8E93AA}"/>
          </ac:spMkLst>
        </pc:spChg>
        <pc:spChg chg="del">
          <ac:chgData name="Michel Dossantosconstantino" userId="7d89cec1-ceb9-4f3c-bc2b-c68b193d14cb" providerId="ADAL" clId="{6C5A2D6F-1376-4399-A6BE-06768C638908}" dt="2021-04-26T21:46:24.268" v="326" actId="26606"/>
          <ac:spMkLst>
            <pc:docMk/>
            <pc:sldMk cId="1167836285" sldId="261"/>
            <ac:spMk id="8" creationId="{8BBC959F-CAB6-4E23-81DE-E0BBF2B7E073}"/>
          </ac:spMkLst>
        </pc:spChg>
        <pc:spChg chg="del">
          <ac:chgData name="Michel Dossantosconstantino" userId="7d89cec1-ceb9-4f3c-bc2b-c68b193d14cb" providerId="ADAL" clId="{6C5A2D6F-1376-4399-A6BE-06768C638908}" dt="2021-04-26T21:45:57.878" v="320" actId="478"/>
          <ac:spMkLst>
            <pc:docMk/>
            <pc:sldMk cId="1167836285" sldId="261"/>
            <ac:spMk id="9" creationId="{E4B65B04-ECBB-4F68-B70B-786819BD7F01}"/>
          </ac:spMkLst>
        </pc:spChg>
        <pc:spChg chg="del">
          <ac:chgData name="Michel Dossantosconstantino" userId="7d89cec1-ceb9-4f3c-bc2b-c68b193d14cb" providerId="ADAL" clId="{6C5A2D6F-1376-4399-A6BE-06768C638908}" dt="2021-04-26T21:46:24.268" v="326" actId="26606"/>
          <ac:spMkLst>
            <pc:docMk/>
            <pc:sldMk cId="1167836285" sldId="261"/>
            <ac:spMk id="10" creationId="{7A94DEED-5E0F-4E41-A445-58C14864C34A}"/>
          </ac:spMkLst>
        </pc:spChg>
        <pc:spChg chg="del">
          <ac:chgData name="Michel Dossantosconstantino" userId="7d89cec1-ceb9-4f3c-bc2b-c68b193d14cb" providerId="ADAL" clId="{6C5A2D6F-1376-4399-A6BE-06768C638908}" dt="2021-04-26T21:46:24.268" v="326" actId="26606"/>
          <ac:spMkLst>
            <pc:docMk/>
            <pc:sldMk cId="1167836285" sldId="261"/>
            <ac:spMk id="12" creationId="{5E1FEFA6-7D4F-4746-AE64-D4D52FE76DC2}"/>
          </ac:spMkLst>
        </pc:spChg>
        <pc:spChg chg="add">
          <ac:chgData name="Michel Dossantosconstantino" userId="7d89cec1-ceb9-4f3c-bc2b-c68b193d14cb" providerId="ADAL" clId="{6C5A2D6F-1376-4399-A6BE-06768C638908}" dt="2021-04-26T21:46:24.268" v="326" actId="26606"/>
          <ac:spMkLst>
            <pc:docMk/>
            <pc:sldMk cId="1167836285" sldId="261"/>
            <ac:spMk id="17" creationId="{97C478F1-26B5-44C9-823B-523B85B112F6}"/>
          </ac:spMkLst>
        </pc:spChg>
        <pc:spChg chg="add">
          <ac:chgData name="Michel Dossantosconstantino" userId="7d89cec1-ceb9-4f3c-bc2b-c68b193d14cb" providerId="ADAL" clId="{6C5A2D6F-1376-4399-A6BE-06768C638908}" dt="2021-04-26T21:46:24.268" v="326" actId="26606"/>
          <ac:spMkLst>
            <pc:docMk/>
            <pc:sldMk cId="1167836285" sldId="261"/>
            <ac:spMk id="19" creationId="{8337CC61-9E93-4D80-9F1C-12CE9A0C07F6}"/>
          </ac:spMkLst>
        </pc:spChg>
        <pc:picChg chg="add mod">
          <ac:chgData name="Michel Dossantosconstantino" userId="7d89cec1-ceb9-4f3c-bc2b-c68b193d14cb" providerId="ADAL" clId="{6C5A2D6F-1376-4399-A6BE-06768C638908}" dt="2021-04-26T21:48:58.260" v="334" actId="1076"/>
          <ac:picMkLst>
            <pc:docMk/>
            <pc:sldMk cId="1167836285" sldId="261"/>
            <ac:picMk id="4" creationId="{3A86F4B7-4DC0-4C4C-8FA4-38CA3158D816}"/>
          </ac:picMkLst>
        </pc:picChg>
        <pc:picChg chg="del">
          <ac:chgData name="Michel Dossantosconstantino" userId="7d89cec1-ceb9-4f3c-bc2b-c68b193d14cb" providerId="ADAL" clId="{6C5A2D6F-1376-4399-A6BE-06768C638908}" dt="2021-04-26T21:45:15.838" v="319" actId="478"/>
          <ac:picMkLst>
            <pc:docMk/>
            <pc:sldMk cId="1167836285" sldId="261"/>
            <ac:picMk id="7" creationId="{E7A532DF-8801-4F99-B7D6-0AE235E1D47C}"/>
          </ac:picMkLst>
        </pc:picChg>
      </pc:sldChg>
      <pc:sldChg chg="addSp delSp modSp add mod">
        <pc:chgData name="Michel Dossantosconstantino" userId="7d89cec1-ceb9-4f3c-bc2b-c68b193d14cb" providerId="ADAL" clId="{6C5A2D6F-1376-4399-A6BE-06768C638908}" dt="2021-04-26T21:58:48.113" v="359" actId="478"/>
        <pc:sldMkLst>
          <pc:docMk/>
          <pc:sldMk cId="1045164400" sldId="262"/>
        </pc:sldMkLst>
        <pc:spChg chg="add del mod">
          <ac:chgData name="Michel Dossantosconstantino" userId="7d89cec1-ceb9-4f3c-bc2b-c68b193d14cb" providerId="ADAL" clId="{6C5A2D6F-1376-4399-A6BE-06768C638908}" dt="2021-04-26T21:58:48.113" v="359" actId="478"/>
          <ac:spMkLst>
            <pc:docMk/>
            <pc:sldMk cId="1045164400" sldId="262"/>
            <ac:spMk id="7" creationId="{3C8E8F73-AF31-4526-BC68-AF65042149B0}"/>
          </ac:spMkLst>
        </pc:spChg>
        <pc:picChg chg="del">
          <ac:chgData name="Michel Dossantosconstantino" userId="7d89cec1-ceb9-4f3c-bc2b-c68b193d14cb" providerId="ADAL" clId="{6C5A2D6F-1376-4399-A6BE-06768C638908}" dt="2021-04-26T21:53:12.241" v="348" actId="478"/>
          <ac:picMkLst>
            <pc:docMk/>
            <pc:sldMk cId="1045164400" sldId="262"/>
            <ac:picMk id="4" creationId="{3A86F4B7-4DC0-4C4C-8FA4-38CA3158D816}"/>
          </ac:picMkLst>
        </pc:picChg>
        <pc:picChg chg="add mod">
          <ac:chgData name="Michel Dossantosconstantino" userId="7d89cec1-ceb9-4f3c-bc2b-c68b193d14cb" providerId="ADAL" clId="{6C5A2D6F-1376-4399-A6BE-06768C638908}" dt="2021-04-26T21:58:16.823" v="356" actId="1076"/>
          <ac:picMkLst>
            <pc:docMk/>
            <pc:sldMk cId="1045164400" sldId="262"/>
            <ac:picMk id="6" creationId="{A1EBCC1F-F9DD-4B47-AA92-43A7493CBBE5}"/>
          </ac:picMkLst>
        </pc:picChg>
      </pc:sldChg>
      <pc:sldChg chg="add del">
        <pc:chgData name="Michel Dossantosconstantino" userId="7d89cec1-ceb9-4f3c-bc2b-c68b193d14cb" providerId="ADAL" clId="{6C5A2D6F-1376-4399-A6BE-06768C638908}" dt="2021-04-26T21:53:07.286" v="347" actId="2696"/>
        <pc:sldMkLst>
          <pc:docMk/>
          <pc:sldMk cId="1523796565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EAFB9-65E8-4EA4-989D-14DF9376C7D4}" type="datetimeFigureOut">
              <a:rPr lang="fr-CH" smtClean="0"/>
              <a:t>29.04.2021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57EE3-468C-48D7-82B3-A0215CB81086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098699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7946-E45B-4C60-A9D6-E5FD3AB1E3FB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Page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971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DE494-EDEF-45A5-A0E2-6D11FE3C0D59}" type="datetime1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Page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2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0CE86-CF8D-462C-8866-D94687C386A2}" type="datetime1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09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208F-95EE-41DB-BA1D-11882FEA4D7F}" type="datetime1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01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26EC-1C3A-497F-8A9B-6C31FCF6FD3D}" type="datetime1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Page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61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2D8C-CC1F-4867-B02F-A16C4CC42114}" type="datetime1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Page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98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E7DD-6263-46A4-865C-D417E476DDE4}" type="datetime1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Page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92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476F0-2F34-438D-9458-D287833F270E}" type="datetime1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40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5C99-8C19-49E3-80D3-E4D1162B0340}" type="datetime1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90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70D6-2FEF-46DA-8183-E315BB4376D8}" type="datetime1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Page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52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A46BC-C847-4151-ACF6-927ACD4E878F}" type="datetime1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Page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16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EEB8E3DF-3669-4C3D-A8C3-9EFE3573747D}" type="datetime1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Page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8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85" r:id="rId6"/>
    <p:sldLayoutId id="2147483681" r:id="rId7"/>
    <p:sldLayoutId id="2147483682" r:id="rId8"/>
    <p:sldLayoutId id="2147483683" r:id="rId9"/>
    <p:sldLayoutId id="2147483684" r:id="rId10"/>
    <p:sldLayoutId id="214748368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121316-E4D0-41D7-9C79-9FF8F36D42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lose-up of a bike seat in laneway">
            <a:extLst>
              <a:ext uri="{FF2B5EF4-FFF2-40B4-BE49-F238E27FC236}">
                <a16:creationId xmlns:a16="http://schemas.microsoft.com/office/drawing/2014/main" id="{46AFC0A4-4CD2-4F75-8340-3D658BDD45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13" r="14053" b="-1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7EE0F9E-42CB-4AE4-971C-7BD191D5DC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AEB967B-31A3-42E3-8382-73443D26409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1371601"/>
            <a:ext cx="3390900" cy="411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E57E54-4583-473C-85AC-E6EE94FF3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0732" y="2400300"/>
            <a:ext cx="2550941" cy="2057400"/>
          </a:xfrm>
        </p:spPr>
        <p:txBody>
          <a:bodyPr>
            <a:normAutofit/>
          </a:bodyPr>
          <a:lstStyle/>
          <a:p>
            <a:r>
              <a:rPr lang="fr-CH" sz="3200" dirty="0" err="1"/>
              <a:t>Found</a:t>
            </a:r>
            <a:r>
              <a:rPr lang="fr-CH" sz="3200" dirty="0"/>
              <a:t> </a:t>
            </a:r>
            <a:r>
              <a:rPr lang="fr-CH" sz="3200" dirty="0" err="1"/>
              <a:t>Your</a:t>
            </a:r>
            <a:r>
              <a:rPr lang="fr-CH" sz="3200" dirty="0"/>
              <a:t> Bike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B9544C8-8CA4-472E-864F-12125767826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362" y="1858011"/>
            <a:ext cx="1409276" cy="1409276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z="1800" smtClean="0">
                <a:solidFill>
                  <a:schemeClr val="bg1"/>
                </a:solidFill>
              </a:rPr>
              <a:t>1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75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2192001" cy="889462"/>
          </a:xfrm>
          <a:prstGeom prst="rect">
            <a:avLst/>
          </a:prstGeom>
          <a:solidFill>
            <a:srgbClr val="83486B"/>
          </a:solidFill>
          <a:ln>
            <a:solidFill>
              <a:srgbClr val="834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5" name="ZoneTexte 4"/>
          <p:cNvSpPr txBox="1"/>
          <p:nvPr/>
        </p:nvSpPr>
        <p:spPr>
          <a:xfrm>
            <a:off x="166255" y="260065"/>
            <a:ext cx="123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ANALYSE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z="2000" smtClean="0"/>
              <a:t>10</a:t>
            </a:fld>
            <a:endParaRPr lang="en-US" sz="2000" dirty="0"/>
          </a:p>
        </p:txBody>
      </p:sp>
      <p:sp>
        <p:nvSpPr>
          <p:cNvPr id="2" name="ZoneTexte 1"/>
          <p:cNvSpPr txBox="1"/>
          <p:nvPr/>
        </p:nvSpPr>
        <p:spPr>
          <a:xfrm>
            <a:off x="7119549" y="2947177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Annonce d’un vélo retrouvé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7119550" y="3380151"/>
            <a:ext cx="46678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/>
              <a:t>L’utilisateur peut uploader plusieurs photos par vélo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/>
              <a:t>Possibilité d’ajouter de nouvelles marques/couleurs à partir de cette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/>
              <a:t>Message de confirmation à l’ajout du vélo</a:t>
            </a:r>
          </a:p>
        </p:txBody>
      </p:sp>
      <p:cxnSp>
        <p:nvCxnSpPr>
          <p:cNvPr id="13" name="Connecteur droit 12"/>
          <p:cNvCxnSpPr/>
          <p:nvPr/>
        </p:nvCxnSpPr>
        <p:spPr>
          <a:xfrm>
            <a:off x="7358052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7119549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5" name="Connecteur droit 14"/>
          <p:cNvCxnSpPr/>
          <p:nvPr/>
        </p:nvCxnSpPr>
        <p:spPr>
          <a:xfrm>
            <a:off x="8080756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7842253" y="6476886"/>
            <a:ext cx="199505" cy="199505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7" name="Connecteur droit 16"/>
          <p:cNvCxnSpPr/>
          <p:nvPr/>
        </p:nvCxnSpPr>
        <p:spPr>
          <a:xfrm>
            <a:off x="8803460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856495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9" name="Connecteur droit 18"/>
          <p:cNvCxnSpPr/>
          <p:nvPr/>
        </p:nvCxnSpPr>
        <p:spPr>
          <a:xfrm>
            <a:off x="9521520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928301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2" name="Ellipse 21"/>
          <p:cNvSpPr/>
          <p:nvPr/>
        </p:nvSpPr>
        <p:spPr>
          <a:xfrm>
            <a:off x="1000107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A1EBCC1F-F9DD-4B47-AA92-43A7493CB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99" y="1103915"/>
            <a:ext cx="6225500" cy="5572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010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2192001" cy="889462"/>
          </a:xfrm>
          <a:prstGeom prst="rect">
            <a:avLst/>
          </a:prstGeom>
          <a:solidFill>
            <a:srgbClr val="83486B"/>
          </a:solidFill>
          <a:ln>
            <a:solidFill>
              <a:srgbClr val="834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5" name="ZoneTexte 4"/>
          <p:cNvSpPr txBox="1"/>
          <p:nvPr/>
        </p:nvSpPr>
        <p:spPr>
          <a:xfrm>
            <a:off x="166255" y="260065"/>
            <a:ext cx="123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ANALYSE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z="2000" smtClean="0"/>
              <a:t>11</a:t>
            </a:fld>
            <a:endParaRPr lang="en-US" sz="2000" dirty="0"/>
          </a:p>
        </p:txBody>
      </p:sp>
      <p:sp>
        <p:nvSpPr>
          <p:cNvPr id="2" name="ZoneTexte 1"/>
          <p:cNvSpPr txBox="1"/>
          <p:nvPr/>
        </p:nvSpPr>
        <p:spPr>
          <a:xfrm>
            <a:off x="5910891" y="3010819"/>
            <a:ext cx="2091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Recherche d’un vélo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910891" y="3380150"/>
            <a:ext cx="46678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/>
              <a:t>L’utilisateur choisit les différents attributs du vélo recherché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/>
              <a:t>Si aucun attribut n’est rempli, affiche tous les vélos</a:t>
            </a:r>
          </a:p>
        </p:txBody>
      </p:sp>
      <p:cxnSp>
        <p:nvCxnSpPr>
          <p:cNvPr id="13" name="Connecteur droit 12"/>
          <p:cNvCxnSpPr/>
          <p:nvPr/>
        </p:nvCxnSpPr>
        <p:spPr>
          <a:xfrm>
            <a:off x="7358052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7119549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5" name="Connecteur droit 14"/>
          <p:cNvCxnSpPr/>
          <p:nvPr/>
        </p:nvCxnSpPr>
        <p:spPr>
          <a:xfrm>
            <a:off x="8080756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7842253" y="6476886"/>
            <a:ext cx="199505" cy="199505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7" name="Connecteur droit 16"/>
          <p:cNvCxnSpPr/>
          <p:nvPr/>
        </p:nvCxnSpPr>
        <p:spPr>
          <a:xfrm>
            <a:off x="8803460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856495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9" name="Connecteur droit 18"/>
          <p:cNvCxnSpPr/>
          <p:nvPr/>
        </p:nvCxnSpPr>
        <p:spPr>
          <a:xfrm>
            <a:off x="9521520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928301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2" name="Ellipse 21"/>
          <p:cNvSpPr/>
          <p:nvPr/>
        </p:nvSpPr>
        <p:spPr>
          <a:xfrm>
            <a:off x="1000107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158" y="1224142"/>
            <a:ext cx="3695675" cy="526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4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2192001" cy="889462"/>
          </a:xfrm>
          <a:prstGeom prst="rect">
            <a:avLst/>
          </a:prstGeom>
          <a:solidFill>
            <a:srgbClr val="83486B"/>
          </a:solidFill>
          <a:ln>
            <a:solidFill>
              <a:srgbClr val="834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5" name="ZoneTexte 4"/>
          <p:cNvSpPr txBox="1"/>
          <p:nvPr/>
        </p:nvSpPr>
        <p:spPr>
          <a:xfrm>
            <a:off x="166255" y="260065"/>
            <a:ext cx="123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ANALYSE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z="2000" smtClean="0"/>
              <a:t>12</a:t>
            </a:fld>
            <a:endParaRPr lang="en-US" sz="2000" dirty="0"/>
          </a:p>
        </p:txBody>
      </p:sp>
      <p:sp>
        <p:nvSpPr>
          <p:cNvPr id="2" name="ZoneTexte 1"/>
          <p:cNvSpPr txBox="1"/>
          <p:nvPr/>
        </p:nvSpPr>
        <p:spPr>
          <a:xfrm>
            <a:off x="7119549" y="3008641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Page des résultats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7119549" y="3377972"/>
            <a:ext cx="46678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/>
              <a:t>Peut afficher les vélos rendus et non rendus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/>
              <a:t>Permet d’accéder aux détails ou de modifier le vélo (si il est stocké dans la commune liée au compte)</a:t>
            </a:r>
          </a:p>
        </p:txBody>
      </p:sp>
      <p:cxnSp>
        <p:nvCxnSpPr>
          <p:cNvPr id="13" name="Connecteur droit 12"/>
          <p:cNvCxnSpPr/>
          <p:nvPr/>
        </p:nvCxnSpPr>
        <p:spPr>
          <a:xfrm>
            <a:off x="7358052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7119549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5" name="Connecteur droit 14"/>
          <p:cNvCxnSpPr/>
          <p:nvPr/>
        </p:nvCxnSpPr>
        <p:spPr>
          <a:xfrm>
            <a:off x="8080756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7842253" y="6476886"/>
            <a:ext cx="199505" cy="199505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7" name="Connecteur droit 16"/>
          <p:cNvCxnSpPr/>
          <p:nvPr/>
        </p:nvCxnSpPr>
        <p:spPr>
          <a:xfrm>
            <a:off x="8803460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856495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9" name="Connecteur droit 18"/>
          <p:cNvCxnSpPr/>
          <p:nvPr/>
        </p:nvCxnSpPr>
        <p:spPr>
          <a:xfrm>
            <a:off x="9521520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928301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2" name="Ellipse 21"/>
          <p:cNvSpPr/>
          <p:nvPr/>
        </p:nvSpPr>
        <p:spPr>
          <a:xfrm>
            <a:off x="1000107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A229B94-8B2C-40FC-A40E-002357427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78" y="1861210"/>
            <a:ext cx="6708586" cy="377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90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2192001" cy="889462"/>
          </a:xfrm>
          <a:prstGeom prst="rect">
            <a:avLst/>
          </a:prstGeom>
          <a:solidFill>
            <a:srgbClr val="83486B"/>
          </a:solidFill>
          <a:ln>
            <a:solidFill>
              <a:srgbClr val="834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5" name="ZoneTexte 4"/>
          <p:cNvSpPr txBox="1"/>
          <p:nvPr/>
        </p:nvSpPr>
        <p:spPr>
          <a:xfrm>
            <a:off x="166255" y="260065"/>
            <a:ext cx="123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ANALYSE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z="2000" smtClean="0"/>
              <a:t>13</a:t>
            </a:fld>
            <a:endParaRPr lang="en-US" sz="2000" dirty="0"/>
          </a:p>
        </p:txBody>
      </p:sp>
      <p:sp>
        <p:nvSpPr>
          <p:cNvPr id="2" name="ZoneTexte 1"/>
          <p:cNvSpPr txBox="1"/>
          <p:nvPr/>
        </p:nvSpPr>
        <p:spPr>
          <a:xfrm>
            <a:off x="6874319" y="3089560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Page des détails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6874319" y="3458891"/>
            <a:ext cx="46678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/>
              <a:t>Affiche les détails concernant le vélo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/>
              <a:t>L’utilisateur peut rendre le rendre à partir de cette </a:t>
            </a:r>
            <a:r>
              <a:rPr lang="fr-CH" sz="1400" dirty="0" smtClean="0"/>
              <a:t>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 smtClean="0"/>
              <a:t>Contient une galerie des photos</a:t>
            </a:r>
            <a:endParaRPr lang="fr-CH" sz="1400" dirty="0"/>
          </a:p>
        </p:txBody>
      </p:sp>
      <p:cxnSp>
        <p:nvCxnSpPr>
          <p:cNvPr id="13" name="Connecteur droit 12"/>
          <p:cNvCxnSpPr/>
          <p:nvPr/>
        </p:nvCxnSpPr>
        <p:spPr>
          <a:xfrm>
            <a:off x="7358052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7119549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5" name="Connecteur droit 14"/>
          <p:cNvCxnSpPr/>
          <p:nvPr/>
        </p:nvCxnSpPr>
        <p:spPr>
          <a:xfrm>
            <a:off x="8080756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7842253" y="6476886"/>
            <a:ext cx="199505" cy="199505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7" name="Connecteur droit 16"/>
          <p:cNvCxnSpPr/>
          <p:nvPr/>
        </p:nvCxnSpPr>
        <p:spPr>
          <a:xfrm>
            <a:off x="8803460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856495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9" name="Connecteur droit 18"/>
          <p:cNvCxnSpPr/>
          <p:nvPr/>
        </p:nvCxnSpPr>
        <p:spPr>
          <a:xfrm>
            <a:off x="9521520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928301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2" name="Ellipse 21"/>
          <p:cNvSpPr/>
          <p:nvPr/>
        </p:nvSpPr>
        <p:spPr>
          <a:xfrm>
            <a:off x="1000107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A517139-5DC4-435B-AA88-A0480E8D8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13" y="1105613"/>
            <a:ext cx="5595963" cy="528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0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2192001" cy="889462"/>
          </a:xfrm>
          <a:prstGeom prst="rect">
            <a:avLst/>
          </a:prstGeom>
          <a:solidFill>
            <a:srgbClr val="83486B"/>
          </a:solidFill>
          <a:ln>
            <a:solidFill>
              <a:srgbClr val="834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5" name="ZoneTexte 4"/>
          <p:cNvSpPr txBox="1"/>
          <p:nvPr/>
        </p:nvSpPr>
        <p:spPr>
          <a:xfrm>
            <a:off x="166255" y="260065"/>
            <a:ext cx="123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ANALYSE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z="2000" smtClean="0"/>
              <a:t>14</a:t>
            </a:fld>
            <a:endParaRPr lang="en-US" sz="2000" dirty="0"/>
          </a:p>
        </p:txBody>
      </p:sp>
      <p:sp>
        <p:nvSpPr>
          <p:cNvPr id="2" name="ZoneTexte 1"/>
          <p:cNvSpPr txBox="1"/>
          <p:nvPr/>
        </p:nvSpPr>
        <p:spPr>
          <a:xfrm>
            <a:off x="7524102" y="3286775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Rendre un vélo</a:t>
            </a:r>
            <a:endParaRPr lang="fr-CH" dirty="0"/>
          </a:p>
        </p:txBody>
      </p:sp>
      <p:sp>
        <p:nvSpPr>
          <p:cNvPr id="3" name="ZoneTexte 2"/>
          <p:cNvSpPr txBox="1"/>
          <p:nvPr/>
        </p:nvSpPr>
        <p:spPr>
          <a:xfrm>
            <a:off x="7524102" y="3656106"/>
            <a:ext cx="46678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 smtClean="0"/>
              <a:t>Permet d’ajouter un receveur/donneur dans la base de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 smtClean="0"/>
              <a:t>L’utilisateur ne peut pas rendre un vélo n’appartenant pas à sa commune</a:t>
            </a:r>
            <a:endParaRPr lang="fr-CH" sz="1400" dirty="0"/>
          </a:p>
        </p:txBody>
      </p:sp>
      <p:cxnSp>
        <p:nvCxnSpPr>
          <p:cNvPr id="13" name="Connecteur droit 12"/>
          <p:cNvCxnSpPr/>
          <p:nvPr/>
        </p:nvCxnSpPr>
        <p:spPr>
          <a:xfrm>
            <a:off x="7358052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7119549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5" name="Connecteur droit 14"/>
          <p:cNvCxnSpPr/>
          <p:nvPr/>
        </p:nvCxnSpPr>
        <p:spPr>
          <a:xfrm>
            <a:off x="8080756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7842253" y="6476886"/>
            <a:ext cx="199505" cy="199505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7" name="Connecteur droit 16"/>
          <p:cNvCxnSpPr/>
          <p:nvPr/>
        </p:nvCxnSpPr>
        <p:spPr>
          <a:xfrm>
            <a:off x="8803460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856495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9" name="Connecteur droit 18"/>
          <p:cNvCxnSpPr/>
          <p:nvPr/>
        </p:nvCxnSpPr>
        <p:spPr>
          <a:xfrm>
            <a:off x="9521520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928301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2" name="Ellipse 21"/>
          <p:cNvSpPr/>
          <p:nvPr/>
        </p:nvSpPr>
        <p:spPr>
          <a:xfrm>
            <a:off x="1000107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35" y="2201542"/>
            <a:ext cx="6925217" cy="356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16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485AE2-6BE9-4DCA-A6C4-83F4EEFCCC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BA7CAF-5EE9-4EEE-9E12-B2CECCB94D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199F73-795E-469A-AF4B-13FA2C7AB7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799" y="684431"/>
            <a:ext cx="10820401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ADB5AAE-41D5-40DD-A718-BD2FEE8AF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349" y="3103780"/>
            <a:ext cx="8115300" cy="6477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cap="all" spc="300" baseline="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Réalisation</a:t>
            </a:r>
            <a:endParaRPr lang="en-US" sz="4000" kern="1200" cap="all" spc="30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Page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z="2000" smtClean="0">
                <a:solidFill>
                  <a:schemeClr val="bg1"/>
                </a:solidFill>
              </a:rPr>
              <a:t>15</a:t>
            </a:fld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52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2192001" cy="889462"/>
          </a:xfrm>
          <a:prstGeom prst="rect">
            <a:avLst/>
          </a:prstGeom>
          <a:solidFill>
            <a:srgbClr val="83486B"/>
          </a:solidFill>
          <a:ln>
            <a:solidFill>
              <a:srgbClr val="834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5" name="ZoneTexte 4"/>
          <p:cNvSpPr txBox="1"/>
          <p:nvPr/>
        </p:nvSpPr>
        <p:spPr>
          <a:xfrm>
            <a:off x="166255" y="260065"/>
            <a:ext cx="169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</a:rPr>
              <a:t>REALISATION</a:t>
            </a:r>
            <a:endParaRPr lang="fr-CH" dirty="0">
              <a:solidFill>
                <a:schemeClr val="bg1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z="2000" smtClean="0"/>
              <a:t>16</a:t>
            </a:fld>
            <a:endParaRPr lang="en-US" sz="2000" dirty="0"/>
          </a:p>
        </p:txBody>
      </p:sp>
      <p:cxnSp>
        <p:nvCxnSpPr>
          <p:cNvPr id="13" name="Connecteur droit 12"/>
          <p:cNvCxnSpPr/>
          <p:nvPr/>
        </p:nvCxnSpPr>
        <p:spPr>
          <a:xfrm>
            <a:off x="7358052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7119549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5" name="Connecteur droit 14"/>
          <p:cNvCxnSpPr/>
          <p:nvPr/>
        </p:nvCxnSpPr>
        <p:spPr>
          <a:xfrm>
            <a:off x="8080756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7842253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7" name="Connecteur droit 16"/>
          <p:cNvCxnSpPr/>
          <p:nvPr/>
        </p:nvCxnSpPr>
        <p:spPr>
          <a:xfrm>
            <a:off x="8803460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8564957" y="6476886"/>
            <a:ext cx="199505" cy="199505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9" name="Connecteur droit 18"/>
          <p:cNvCxnSpPr/>
          <p:nvPr/>
        </p:nvCxnSpPr>
        <p:spPr>
          <a:xfrm>
            <a:off x="9521520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928301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2" name="Ellipse 21"/>
          <p:cNvSpPr/>
          <p:nvPr/>
        </p:nvSpPr>
        <p:spPr>
          <a:xfrm>
            <a:off x="1000107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19" y="2339110"/>
            <a:ext cx="6477882" cy="3877711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5105984" y="1043493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Base de données</a:t>
            </a:r>
            <a:endParaRPr lang="fr-CH" dirty="0"/>
          </a:p>
        </p:txBody>
      </p:sp>
      <p:sp>
        <p:nvSpPr>
          <p:cNvPr id="7" name="ZoneTexte 6"/>
          <p:cNvSpPr txBox="1"/>
          <p:nvPr/>
        </p:nvSpPr>
        <p:spPr>
          <a:xfrm>
            <a:off x="7691152" y="3631634"/>
            <a:ext cx="2768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smtClean="0"/>
              <a:t>7 tables au total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Outil utilisé : </a:t>
            </a:r>
            <a:r>
              <a:rPr lang="fr-CH" dirty="0" smtClean="0"/>
              <a:t>SQLDBM</a:t>
            </a:r>
          </a:p>
        </p:txBody>
      </p:sp>
    </p:spTree>
    <p:extLst>
      <p:ext uri="{BB962C8B-B14F-4D97-AF65-F5344CB8AC3E}">
        <p14:creationId xmlns:p14="http://schemas.microsoft.com/office/powerpoint/2010/main" val="334243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2192001" cy="889462"/>
          </a:xfrm>
          <a:prstGeom prst="rect">
            <a:avLst/>
          </a:prstGeom>
          <a:solidFill>
            <a:srgbClr val="83486B"/>
          </a:solidFill>
          <a:ln>
            <a:solidFill>
              <a:srgbClr val="834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5" name="ZoneTexte 4"/>
          <p:cNvSpPr txBox="1"/>
          <p:nvPr/>
        </p:nvSpPr>
        <p:spPr>
          <a:xfrm>
            <a:off x="166255" y="260065"/>
            <a:ext cx="169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</a:rPr>
              <a:t>REALISATION</a:t>
            </a:r>
            <a:endParaRPr lang="fr-CH" dirty="0">
              <a:solidFill>
                <a:schemeClr val="bg1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z="2000" smtClean="0"/>
              <a:t>17</a:t>
            </a:fld>
            <a:endParaRPr lang="en-US" sz="2000" dirty="0"/>
          </a:p>
        </p:txBody>
      </p:sp>
      <p:cxnSp>
        <p:nvCxnSpPr>
          <p:cNvPr id="13" name="Connecteur droit 12"/>
          <p:cNvCxnSpPr/>
          <p:nvPr/>
        </p:nvCxnSpPr>
        <p:spPr>
          <a:xfrm>
            <a:off x="7358052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7119549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5" name="Connecteur droit 14"/>
          <p:cNvCxnSpPr/>
          <p:nvPr/>
        </p:nvCxnSpPr>
        <p:spPr>
          <a:xfrm>
            <a:off x="8080756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7842253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7" name="Connecteur droit 16"/>
          <p:cNvCxnSpPr/>
          <p:nvPr/>
        </p:nvCxnSpPr>
        <p:spPr>
          <a:xfrm>
            <a:off x="8803460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8564957" y="6476886"/>
            <a:ext cx="199505" cy="199505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9" name="Connecteur droit 18"/>
          <p:cNvCxnSpPr/>
          <p:nvPr/>
        </p:nvCxnSpPr>
        <p:spPr>
          <a:xfrm>
            <a:off x="9521520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928301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2" name="Ellipse 21"/>
          <p:cNvSpPr/>
          <p:nvPr/>
        </p:nvSpPr>
        <p:spPr>
          <a:xfrm>
            <a:off x="1000107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" name="ZoneTexte 2"/>
          <p:cNvSpPr txBox="1"/>
          <p:nvPr/>
        </p:nvSpPr>
        <p:spPr>
          <a:xfrm>
            <a:off x="4636620" y="1074060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Ouverture de compte</a:t>
            </a:r>
            <a:endParaRPr lang="fr-CH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821" y="3444347"/>
            <a:ext cx="1147156" cy="114715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402" y="2380317"/>
            <a:ext cx="551994" cy="551994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704" y="3444347"/>
            <a:ext cx="958222" cy="958222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2926427" y="1990106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 smtClean="0"/>
              <a:t>Utilisateur</a:t>
            </a:r>
            <a:endParaRPr lang="fr-CH" sz="1200" dirty="0"/>
          </a:p>
        </p:txBody>
      </p:sp>
      <p:sp>
        <p:nvSpPr>
          <p:cNvPr id="24" name="Flèche vers le bas 23"/>
          <p:cNvSpPr/>
          <p:nvPr/>
        </p:nvSpPr>
        <p:spPr>
          <a:xfrm>
            <a:off x="3290700" y="3020772"/>
            <a:ext cx="137396" cy="35409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5" name="ZoneTexte 24"/>
          <p:cNvSpPr txBox="1"/>
          <p:nvPr/>
        </p:nvSpPr>
        <p:spPr>
          <a:xfrm>
            <a:off x="8129611" y="306928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 smtClean="0"/>
              <a:t>Admin du site</a:t>
            </a:r>
            <a:endParaRPr lang="fr-CH" sz="1200" dirty="0"/>
          </a:p>
        </p:txBody>
      </p:sp>
      <p:grpSp>
        <p:nvGrpSpPr>
          <p:cNvPr id="27" name="Groupe 26"/>
          <p:cNvGrpSpPr/>
          <p:nvPr/>
        </p:nvGrpSpPr>
        <p:grpSpPr>
          <a:xfrm>
            <a:off x="4154235" y="3530985"/>
            <a:ext cx="1217000" cy="784946"/>
            <a:chOff x="3544584" y="3454524"/>
            <a:chExt cx="1217000" cy="784946"/>
          </a:xfrm>
        </p:grpSpPr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8713" y="3724125"/>
              <a:ext cx="515345" cy="515345"/>
            </a:xfrm>
            <a:prstGeom prst="rect">
              <a:avLst/>
            </a:prstGeom>
          </p:spPr>
        </p:pic>
        <p:sp>
          <p:nvSpPr>
            <p:cNvPr id="26" name="ZoneTexte 25"/>
            <p:cNvSpPr txBox="1"/>
            <p:nvPr/>
          </p:nvSpPr>
          <p:spPr>
            <a:xfrm>
              <a:off x="3544584" y="3454524"/>
              <a:ext cx="12170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 smtClean="0"/>
                <a:t>Infos utilisateur</a:t>
              </a:r>
              <a:endParaRPr lang="fr-CH" sz="1200" dirty="0"/>
            </a:p>
          </p:txBody>
        </p:sp>
      </p:grpSp>
      <p:pic>
        <p:nvPicPr>
          <p:cNvPr id="28" name="Image 27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259" y="3213407"/>
            <a:ext cx="348347" cy="34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69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0.22683 0.00162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41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683 0.00162 L 5E-6 -7.40741E-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4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2192001" cy="889462"/>
          </a:xfrm>
          <a:prstGeom prst="rect">
            <a:avLst/>
          </a:prstGeom>
          <a:solidFill>
            <a:srgbClr val="83486B"/>
          </a:solidFill>
          <a:ln>
            <a:solidFill>
              <a:srgbClr val="834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5" name="ZoneTexte 4"/>
          <p:cNvSpPr txBox="1"/>
          <p:nvPr/>
        </p:nvSpPr>
        <p:spPr>
          <a:xfrm>
            <a:off x="166255" y="260065"/>
            <a:ext cx="169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</a:rPr>
              <a:t>REALISATION</a:t>
            </a:r>
            <a:endParaRPr lang="fr-CH" dirty="0">
              <a:solidFill>
                <a:schemeClr val="bg1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z="2000" smtClean="0"/>
              <a:t>18</a:t>
            </a:fld>
            <a:endParaRPr lang="en-US" sz="2000" dirty="0"/>
          </a:p>
        </p:txBody>
      </p:sp>
      <p:cxnSp>
        <p:nvCxnSpPr>
          <p:cNvPr id="13" name="Connecteur droit 12"/>
          <p:cNvCxnSpPr/>
          <p:nvPr/>
        </p:nvCxnSpPr>
        <p:spPr>
          <a:xfrm>
            <a:off x="7358052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7119549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5" name="Connecteur droit 14"/>
          <p:cNvCxnSpPr/>
          <p:nvPr/>
        </p:nvCxnSpPr>
        <p:spPr>
          <a:xfrm>
            <a:off x="8080756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7842253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7" name="Connecteur droit 16"/>
          <p:cNvCxnSpPr/>
          <p:nvPr/>
        </p:nvCxnSpPr>
        <p:spPr>
          <a:xfrm>
            <a:off x="8803460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8564957" y="6476886"/>
            <a:ext cx="199505" cy="199505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9" name="Connecteur droit 18"/>
          <p:cNvCxnSpPr/>
          <p:nvPr/>
        </p:nvCxnSpPr>
        <p:spPr>
          <a:xfrm>
            <a:off x="9521520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928301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2" name="Ellipse 21"/>
          <p:cNvSpPr/>
          <p:nvPr/>
        </p:nvSpPr>
        <p:spPr>
          <a:xfrm>
            <a:off x="1000107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" name="ZoneTexte 2"/>
          <p:cNvSpPr txBox="1"/>
          <p:nvPr/>
        </p:nvSpPr>
        <p:spPr>
          <a:xfrm>
            <a:off x="4636620" y="1074060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Droits des utilisateurs</a:t>
            </a:r>
            <a:endParaRPr lang="fr-CH" dirty="0"/>
          </a:p>
        </p:txBody>
      </p:sp>
      <p:sp>
        <p:nvSpPr>
          <p:cNvPr id="7" name="ZoneTexte 6"/>
          <p:cNvSpPr txBox="1"/>
          <p:nvPr/>
        </p:nvSpPr>
        <p:spPr>
          <a:xfrm>
            <a:off x="1222131" y="2233246"/>
            <a:ext cx="44489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H" dirty="0" smtClean="0"/>
              <a:t>Compte «admin» de la commune peut: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dirty="0"/>
              <a:t>A</a:t>
            </a:r>
            <a:r>
              <a:rPr lang="fr-CH" dirty="0" smtClean="0"/>
              <a:t>jouter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dirty="0" smtClean="0"/>
              <a:t>Modifier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dirty="0" smtClean="0"/>
              <a:t>Supprimer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dirty="0" smtClean="0"/>
              <a:t>Rechercher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dirty="0" smtClean="0"/>
              <a:t>Rendre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6440255" y="2233245"/>
            <a:ext cx="504249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H" dirty="0" smtClean="0"/>
              <a:t>Compte «recherche» de la commune peut: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dirty="0" smtClean="0"/>
              <a:t>Rechercher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dirty="0" smtClean="0"/>
              <a:t>Rendre</a:t>
            </a:r>
          </a:p>
        </p:txBody>
      </p:sp>
    </p:spTree>
    <p:extLst>
      <p:ext uri="{BB962C8B-B14F-4D97-AF65-F5344CB8AC3E}">
        <p14:creationId xmlns:p14="http://schemas.microsoft.com/office/powerpoint/2010/main" val="404308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2192001" cy="889462"/>
          </a:xfrm>
          <a:prstGeom prst="rect">
            <a:avLst/>
          </a:prstGeom>
          <a:solidFill>
            <a:srgbClr val="83486B"/>
          </a:solidFill>
          <a:ln>
            <a:solidFill>
              <a:srgbClr val="834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5" name="ZoneTexte 4"/>
          <p:cNvSpPr txBox="1"/>
          <p:nvPr/>
        </p:nvSpPr>
        <p:spPr>
          <a:xfrm>
            <a:off x="166255" y="260065"/>
            <a:ext cx="169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</a:rPr>
              <a:t>REALISATION</a:t>
            </a:r>
            <a:endParaRPr lang="fr-CH" dirty="0">
              <a:solidFill>
                <a:schemeClr val="bg1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z="2000" smtClean="0"/>
              <a:t>19</a:t>
            </a:fld>
            <a:endParaRPr lang="en-US" sz="2000" dirty="0"/>
          </a:p>
        </p:txBody>
      </p:sp>
      <p:cxnSp>
        <p:nvCxnSpPr>
          <p:cNvPr id="13" name="Connecteur droit 12"/>
          <p:cNvCxnSpPr/>
          <p:nvPr/>
        </p:nvCxnSpPr>
        <p:spPr>
          <a:xfrm>
            <a:off x="7358052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7119549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5" name="Connecteur droit 14"/>
          <p:cNvCxnSpPr/>
          <p:nvPr/>
        </p:nvCxnSpPr>
        <p:spPr>
          <a:xfrm>
            <a:off x="8080756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7842253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7" name="Connecteur droit 16"/>
          <p:cNvCxnSpPr/>
          <p:nvPr/>
        </p:nvCxnSpPr>
        <p:spPr>
          <a:xfrm>
            <a:off x="8803460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8564957" y="6476886"/>
            <a:ext cx="199505" cy="199505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9" name="Connecteur droit 18"/>
          <p:cNvCxnSpPr/>
          <p:nvPr/>
        </p:nvCxnSpPr>
        <p:spPr>
          <a:xfrm>
            <a:off x="9521520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928301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2" name="Ellipse 21"/>
          <p:cNvSpPr/>
          <p:nvPr/>
        </p:nvSpPr>
        <p:spPr>
          <a:xfrm>
            <a:off x="1000107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" name="ZoneTexte 2"/>
          <p:cNvSpPr txBox="1"/>
          <p:nvPr/>
        </p:nvSpPr>
        <p:spPr>
          <a:xfrm>
            <a:off x="4849504" y="110168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Système de recherche</a:t>
            </a:r>
            <a:endParaRPr lang="fr-CH" dirty="0"/>
          </a:p>
        </p:txBody>
      </p:sp>
      <p:sp>
        <p:nvSpPr>
          <p:cNvPr id="7" name="ZoneTexte 6"/>
          <p:cNvSpPr txBox="1"/>
          <p:nvPr/>
        </p:nvSpPr>
        <p:spPr>
          <a:xfrm>
            <a:off x="4636620" y="3373785"/>
            <a:ext cx="4387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smtClean="0"/>
              <a:t>Création de la requête SQL dynamiquement en fonction des attributs recherchés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dirty="0" smtClean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236" y="3076585"/>
            <a:ext cx="3345578" cy="175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09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485AE2-6BE9-4DCA-A6C4-83F4EEFCCC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BA7CAF-5EE9-4EEE-9E12-B2CECCB94D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199F73-795E-469A-AF4B-13FA2C7AB7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799" y="684431"/>
            <a:ext cx="10820401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ADB5AAE-41D5-40DD-A718-BD2FEE8AF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349" y="1019174"/>
            <a:ext cx="8115300" cy="6477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cap="all" spc="300" baseline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Sommaire</a:t>
            </a:r>
            <a:endParaRPr lang="en-US" sz="4000" kern="1200" cap="all" spc="30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7493BA2-E048-4692-82B1-4986888AEF87}"/>
              </a:ext>
            </a:extLst>
          </p:cNvPr>
          <p:cNvSpPr txBox="1"/>
          <p:nvPr/>
        </p:nvSpPr>
        <p:spPr>
          <a:xfrm>
            <a:off x="1209675" y="2028825"/>
            <a:ext cx="9801225" cy="279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fr-CH" sz="2400" dirty="0"/>
              <a:t>Introduction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CH" sz="2400" dirty="0"/>
              <a:t>Analyse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CH" sz="2400" dirty="0"/>
              <a:t>Réalisation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CH" sz="2400" dirty="0"/>
              <a:t>Problèmes rencontrés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CH" sz="2400" dirty="0" smtClean="0"/>
              <a:t>Conclusion</a:t>
            </a:r>
            <a:endParaRPr lang="fr-CH" sz="2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Page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z="2000" smtClean="0">
                <a:solidFill>
                  <a:schemeClr val="bg1"/>
                </a:solidFill>
              </a:rPr>
              <a:t>2</a:t>
            </a:fld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42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2192001" cy="889462"/>
          </a:xfrm>
          <a:prstGeom prst="rect">
            <a:avLst/>
          </a:prstGeom>
          <a:solidFill>
            <a:srgbClr val="83486B"/>
          </a:solidFill>
          <a:ln>
            <a:solidFill>
              <a:srgbClr val="834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5" name="ZoneTexte 4"/>
          <p:cNvSpPr txBox="1"/>
          <p:nvPr/>
        </p:nvSpPr>
        <p:spPr>
          <a:xfrm>
            <a:off x="166255" y="260065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</a:rPr>
              <a:t>PROBLEMES RENCONTRES</a:t>
            </a:r>
            <a:endParaRPr lang="fr-CH" dirty="0">
              <a:solidFill>
                <a:schemeClr val="bg1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z="2000" smtClean="0"/>
              <a:t>20</a:t>
            </a:fld>
            <a:endParaRPr lang="en-US" sz="2000" dirty="0"/>
          </a:p>
        </p:txBody>
      </p:sp>
      <p:cxnSp>
        <p:nvCxnSpPr>
          <p:cNvPr id="13" name="Connecteur droit 12"/>
          <p:cNvCxnSpPr/>
          <p:nvPr/>
        </p:nvCxnSpPr>
        <p:spPr>
          <a:xfrm>
            <a:off x="7358052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7119549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5" name="Connecteur droit 14"/>
          <p:cNvCxnSpPr/>
          <p:nvPr/>
        </p:nvCxnSpPr>
        <p:spPr>
          <a:xfrm>
            <a:off x="8080756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7842253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7" name="Connecteur droit 16"/>
          <p:cNvCxnSpPr/>
          <p:nvPr/>
        </p:nvCxnSpPr>
        <p:spPr>
          <a:xfrm>
            <a:off x="8803460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856495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9" name="Connecteur droit 18"/>
          <p:cNvCxnSpPr/>
          <p:nvPr/>
        </p:nvCxnSpPr>
        <p:spPr>
          <a:xfrm>
            <a:off x="9521520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9283017" y="6476886"/>
            <a:ext cx="199505" cy="199505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2" name="Ellipse 21"/>
          <p:cNvSpPr/>
          <p:nvPr/>
        </p:nvSpPr>
        <p:spPr>
          <a:xfrm>
            <a:off x="1000107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" name="ZoneTexte 2"/>
          <p:cNvSpPr txBox="1"/>
          <p:nvPr/>
        </p:nvSpPr>
        <p:spPr>
          <a:xfrm>
            <a:off x="4894388" y="1207188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Problèmes principaux</a:t>
            </a:r>
            <a:endParaRPr lang="fr-CH" dirty="0"/>
          </a:p>
        </p:txBody>
      </p:sp>
      <p:grpSp>
        <p:nvGrpSpPr>
          <p:cNvPr id="10" name="Groupe 9"/>
          <p:cNvGrpSpPr/>
          <p:nvPr/>
        </p:nvGrpSpPr>
        <p:grpSpPr>
          <a:xfrm>
            <a:off x="916459" y="3165175"/>
            <a:ext cx="1800493" cy="1268075"/>
            <a:chOff x="916459" y="3165175"/>
            <a:chExt cx="1800493" cy="1268075"/>
          </a:xfrm>
        </p:grpSpPr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7335" y="3534507"/>
              <a:ext cx="898743" cy="898743"/>
            </a:xfrm>
            <a:prstGeom prst="rect">
              <a:avLst/>
            </a:prstGeom>
          </p:spPr>
        </p:pic>
        <p:sp>
          <p:nvSpPr>
            <p:cNvPr id="6" name="ZoneTexte 5"/>
            <p:cNvSpPr txBox="1"/>
            <p:nvPr/>
          </p:nvSpPr>
          <p:spPr>
            <a:xfrm>
              <a:off x="916459" y="3165175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dirty="0" smtClean="0"/>
                <a:t>Envoi des mails</a:t>
              </a:r>
              <a:endParaRPr lang="fr-CH" dirty="0"/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3757982" y="3165175"/>
            <a:ext cx="1980029" cy="1174640"/>
            <a:chOff x="3757982" y="3165175"/>
            <a:chExt cx="1980029" cy="1174640"/>
          </a:xfrm>
        </p:grpSpPr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060" y="3627941"/>
              <a:ext cx="711874" cy="711874"/>
            </a:xfrm>
            <a:prstGeom prst="rect">
              <a:avLst/>
            </a:prstGeom>
          </p:spPr>
        </p:pic>
        <p:sp>
          <p:nvSpPr>
            <p:cNvPr id="25" name="ZoneTexte 24"/>
            <p:cNvSpPr txBox="1"/>
            <p:nvPr/>
          </p:nvSpPr>
          <p:spPr>
            <a:xfrm>
              <a:off x="3757982" y="3165175"/>
              <a:ext cx="1980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dirty="0" smtClean="0"/>
                <a:t>Base de données</a:t>
              </a:r>
              <a:endParaRPr lang="fr-CH" dirty="0"/>
            </a:p>
          </p:txBody>
        </p:sp>
      </p:grpSp>
      <p:grpSp>
        <p:nvGrpSpPr>
          <p:cNvPr id="31" name="Groupe 30"/>
          <p:cNvGrpSpPr/>
          <p:nvPr/>
        </p:nvGrpSpPr>
        <p:grpSpPr>
          <a:xfrm>
            <a:off x="6839495" y="3179052"/>
            <a:ext cx="1492716" cy="1160763"/>
            <a:chOff x="6839495" y="3179052"/>
            <a:chExt cx="1492716" cy="1160763"/>
          </a:xfrm>
        </p:grpSpPr>
        <p:pic>
          <p:nvPicPr>
            <p:cNvPr id="26" name="Image 25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9916" y="3627941"/>
              <a:ext cx="711874" cy="711874"/>
            </a:xfrm>
            <a:prstGeom prst="rect">
              <a:avLst/>
            </a:prstGeom>
          </p:spPr>
        </p:pic>
        <p:sp>
          <p:nvSpPr>
            <p:cNvPr id="27" name="ZoneTexte 26"/>
            <p:cNvSpPr txBox="1"/>
            <p:nvPr/>
          </p:nvSpPr>
          <p:spPr>
            <a:xfrm>
              <a:off x="6839495" y="3179052"/>
              <a:ext cx="1492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dirty="0" smtClean="0"/>
                <a:t>Organisation</a:t>
              </a:r>
              <a:endParaRPr lang="fr-CH" dirty="0"/>
            </a:p>
          </p:txBody>
        </p:sp>
      </p:grpSp>
      <p:grpSp>
        <p:nvGrpSpPr>
          <p:cNvPr id="32" name="Groupe 31"/>
          <p:cNvGrpSpPr/>
          <p:nvPr/>
        </p:nvGrpSpPr>
        <p:grpSpPr>
          <a:xfrm>
            <a:off x="9376997" y="3165175"/>
            <a:ext cx="1774845" cy="1266578"/>
            <a:chOff x="9376997" y="3165175"/>
            <a:chExt cx="1774845" cy="1266578"/>
          </a:xfrm>
        </p:grpSpPr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797" y="3534507"/>
              <a:ext cx="897246" cy="897246"/>
            </a:xfrm>
            <a:prstGeom prst="rect">
              <a:avLst/>
            </a:prstGeom>
          </p:spPr>
        </p:pic>
        <p:sp>
          <p:nvSpPr>
            <p:cNvPr id="29" name="ZoneTexte 28"/>
            <p:cNvSpPr txBox="1"/>
            <p:nvPr/>
          </p:nvSpPr>
          <p:spPr>
            <a:xfrm>
              <a:off x="9376997" y="3165175"/>
              <a:ext cx="1774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dirty="0" smtClean="0"/>
                <a:t>Rapport / JDTV</a:t>
              </a:r>
              <a:endParaRPr lang="fr-CH" dirty="0"/>
            </a:p>
          </p:txBody>
        </p:sp>
      </p:grpSp>
    </p:spTree>
    <p:extLst>
      <p:ext uri="{BB962C8B-B14F-4D97-AF65-F5344CB8AC3E}">
        <p14:creationId xmlns:p14="http://schemas.microsoft.com/office/powerpoint/2010/main" val="410032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485AE2-6BE9-4DCA-A6C4-83F4EEFCCC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BA7CAF-5EE9-4EEE-9E12-B2CECCB94D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199F73-795E-469A-AF4B-13FA2C7AB7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799" y="684431"/>
            <a:ext cx="10820401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ADB5AAE-41D5-40DD-A718-BD2FEE8AF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349" y="1047749"/>
            <a:ext cx="8115300" cy="6477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cap="all" spc="300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Conclusion</a:t>
            </a:r>
            <a:endParaRPr lang="en-US" sz="4000" kern="1200" cap="all" spc="30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Page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z="2000" smtClean="0">
                <a:solidFill>
                  <a:schemeClr val="bg1"/>
                </a:solidFill>
              </a:rPr>
              <a:t>21</a:t>
            </a:fld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385038" y="24794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CH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7358052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/>
          <p:cNvSpPr/>
          <p:nvPr/>
        </p:nvSpPr>
        <p:spPr>
          <a:xfrm>
            <a:off x="7119549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3" name="Connecteur droit 12"/>
          <p:cNvCxnSpPr/>
          <p:nvPr/>
        </p:nvCxnSpPr>
        <p:spPr>
          <a:xfrm>
            <a:off x="8080756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7842253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5" name="Connecteur droit 14"/>
          <p:cNvCxnSpPr/>
          <p:nvPr/>
        </p:nvCxnSpPr>
        <p:spPr>
          <a:xfrm>
            <a:off x="8803460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856495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7" name="Connecteur droit 16"/>
          <p:cNvCxnSpPr/>
          <p:nvPr/>
        </p:nvCxnSpPr>
        <p:spPr>
          <a:xfrm>
            <a:off x="9521520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928301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Ellipse 18"/>
          <p:cNvSpPr/>
          <p:nvPr/>
        </p:nvSpPr>
        <p:spPr>
          <a:xfrm>
            <a:off x="10001077" y="6476886"/>
            <a:ext cx="199505" cy="199505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" name="ZoneTexte 3"/>
          <p:cNvSpPr txBox="1"/>
          <p:nvPr/>
        </p:nvSpPr>
        <p:spPr>
          <a:xfrm>
            <a:off x="3156478" y="2379881"/>
            <a:ext cx="58790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CH" dirty="0" smtClean="0"/>
              <a:t>Projet intéressant mais long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CH" dirty="0" smtClean="0"/>
              <a:t>Manque d’organisation et de planification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CH" dirty="0" smtClean="0"/>
              <a:t>M’a permis de rafraîchir mes connaissances dans le développement WEB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0710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D1C247-1E5B-4399-87F8-31C532F0A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F0F311-CB15-4C1D-937F-8DBB429D8E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0960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6F70DE8-A2A4-4336-A602-73036FEDC7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724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4D563EA-1455-4CB3-8CBE-EA9D7705F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074" y="1371598"/>
            <a:ext cx="4105853" cy="4114800"/>
          </a:xfrm>
        </p:spPr>
        <p:txBody>
          <a:bodyPr anchor="ctr">
            <a:normAutofit/>
          </a:bodyPr>
          <a:lstStyle/>
          <a:p>
            <a:pPr algn="ctr"/>
            <a:r>
              <a:rPr lang="fr-CH" dirty="0"/>
              <a:t>Introduction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C37474-18AF-4624-880A-2ACF6A6507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0F1D37-0AA5-41CB-A33B-15DF270E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0820" y="470195"/>
            <a:ext cx="5166360" cy="11249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CH" sz="3200" dirty="0"/>
              <a:t>Site web pour vélos retrouvés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3A5911E-3895-4C4A-9598-EE42CFD487BB}"/>
              </a:ext>
            </a:extLst>
          </p:cNvPr>
          <p:cNvSpPr txBox="1"/>
          <p:nvPr/>
        </p:nvSpPr>
        <p:spPr>
          <a:xfrm>
            <a:off x="6781800" y="1902755"/>
            <a:ext cx="499872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dirty="0"/>
              <a:t>Base de données inter-communale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dirty="0"/>
              <a:t>Ouverture de compte sur demande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dirty="0"/>
              <a:t>Différents droits d’accès pour les utilisateurs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dirty="0"/>
              <a:t>Ajout de vélos retrouvés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dirty="0"/>
              <a:t>Recherche des vélos dans toutes les communes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dirty="0"/>
              <a:t>Modifications des vélos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dirty="0"/>
              <a:t>Attribution des vélos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Page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z="2000" smtClean="0"/>
              <a:t>3</a:t>
            </a:fld>
            <a:endParaRPr lang="en-US" sz="2000"/>
          </a:p>
        </p:txBody>
      </p:sp>
      <p:cxnSp>
        <p:nvCxnSpPr>
          <p:cNvPr id="9" name="Connecteur droit 8"/>
          <p:cNvCxnSpPr/>
          <p:nvPr/>
        </p:nvCxnSpPr>
        <p:spPr>
          <a:xfrm>
            <a:off x="7358052" y="6576639"/>
            <a:ext cx="440559" cy="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7119549" y="6476886"/>
            <a:ext cx="199505" cy="199505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6" name="Connecteur droit 15"/>
          <p:cNvCxnSpPr/>
          <p:nvPr/>
        </p:nvCxnSpPr>
        <p:spPr>
          <a:xfrm>
            <a:off x="8080756" y="6576639"/>
            <a:ext cx="440559" cy="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/>
          <p:cNvSpPr/>
          <p:nvPr/>
        </p:nvSpPr>
        <p:spPr>
          <a:xfrm>
            <a:off x="7842253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8" name="Connecteur droit 17"/>
          <p:cNvCxnSpPr/>
          <p:nvPr/>
        </p:nvCxnSpPr>
        <p:spPr>
          <a:xfrm>
            <a:off x="8803460" y="6576639"/>
            <a:ext cx="440559" cy="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856495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20" name="Connecteur droit 19"/>
          <p:cNvCxnSpPr/>
          <p:nvPr/>
        </p:nvCxnSpPr>
        <p:spPr>
          <a:xfrm>
            <a:off x="9521520" y="6576639"/>
            <a:ext cx="440559" cy="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928301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3" name="Ellipse 22"/>
          <p:cNvSpPr/>
          <p:nvPr/>
        </p:nvSpPr>
        <p:spPr>
          <a:xfrm>
            <a:off x="1000107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4216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485AE2-6BE9-4DCA-A6C4-83F4EEFCCC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BA7CAF-5EE9-4EEE-9E12-B2CECCB94D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199F73-795E-469A-AF4B-13FA2C7AB7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799" y="684431"/>
            <a:ext cx="10820401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ADB5AAE-41D5-40DD-A718-BD2FEE8AF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349" y="3103780"/>
            <a:ext cx="8115300" cy="6477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cap="all" spc="300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Fonctionnalités</a:t>
            </a:r>
            <a:endParaRPr lang="en-US" sz="4000" kern="1200" cap="all" spc="30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Page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z="2000" smtClean="0">
                <a:solidFill>
                  <a:schemeClr val="bg1"/>
                </a:solidFill>
              </a:rPr>
              <a:t>4</a:t>
            </a:fld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01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2192001" cy="889462"/>
          </a:xfrm>
          <a:prstGeom prst="rect">
            <a:avLst/>
          </a:prstGeom>
          <a:solidFill>
            <a:srgbClr val="83486B"/>
          </a:solidFill>
          <a:ln>
            <a:solidFill>
              <a:srgbClr val="834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5" name="ZoneTexte 4"/>
          <p:cNvSpPr txBox="1"/>
          <p:nvPr/>
        </p:nvSpPr>
        <p:spPr>
          <a:xfrm>
            <a:off x="166255" y="260065"/>
            <a:ext cx="123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ANALYSE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z="2000" smtClean="0"/>
              <a:t>5</a:t>
            </a:fld>
            <a:endParaRPr lang="en-US" sz="20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7A532DF-8801-4F99-B7D6-0AE235E1D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162" y="1777214"/>
            <a:ext cx="5335674" cy="4147568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4684394" y="941208"/>
            <a:ext cx="2823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/>
              <a:t>Page de connexion</a:t>
            </a:r>
          </a:p>
        </p:txBody>
      </p:sp>
      <p:sp>
        <p:nvSpPr>
          <p:cNvPr id="3" name="Flèche vers le haut 2"/>
          <p:cNvSpPr/>
          <p:nvPr/>
        </p:nvSpPr>
        <p:spPr>
          <a:xfrm>
            <a:off x="7065818" y="5203768"/>
            <a:ext cx="216131" cy="38238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1" name="Connecteur droit 10"/>
          <p:cNvCxnSpPr/>
          <p:nvPr/>
        </p:nvCxnSpPr>
        <p:spPr>
          <a:xfrm>
            <a:off x="7358052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7119549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3" name="Connecteur droit 12"/>
          <p:cNvCxnSpPr/>
          <p:nvPr/>
        </p:nvCxnSpPr>
        <p:spPr>
          <a:xfrm>
            <a:off x="8080756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7842253" y="6476886"/>
            <a:ext cx="199505" cy="199505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5" name="Connecteur droit 14"/>
          <p:cNvCxnSpPr/>
          <p:nvPr/>
        </p:nvCxnSpPr>
        <p:spPr>
          <a:xfrm>
            <a:off x="8803460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856495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7" name="Connecteur droit 16"/>
          <p:cNvCxnSpPr/>
          <p:nvPr/>
        </p:nvCxnSpPr>
        <p:spPr>
          <a:xfrm>
            <a:off x="9521520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928301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0" name="Ellipse 19"/>
          <p:cNvSpPr/>
          <p:nvPr/>
        </p:nvSpPr>
        <p:spPr>
          <a:xfrm>
            <a:off x="1000107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665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2192001" cy="889462"/>
          </a:xfrm>
          <a:prstGeom prst="rect">
            <a:avLst/>
          </a:prstGeom>
          <a:solidFill>
            <a:srgbClr val="83486B"/>
          </a:solidFill>
          <a:ln>
            <a:solidFill>
              <a:srgbClr val="834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5" name="ZoneTexte 4"/>
          <p:cNvSpPr txBox="1"/>
          <p:nvPr/>
        </p:nvSpPr>
        <p:spPr>
          <a:xfrm>
            <a:off x="166255" y="260065"/>
            <a:ext cx="123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ANALYSE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z="2000" smtClean="0"/>
              <a:t>6</a:t>
            </a:fld>
            <a:endParaRPr lang="en-US" sz="2000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A86F4B7-4DC0-4C4C-8FA4-38CA3158D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081" y="1073027"/>
            <a:ext cx="2944271" cy="5648448"/>
          </a:xfrm>
          <a:prstGeom prst="rect">
            <a:avLst/>
          </a:prstGeom>
          <a:effectLst/>
        </p:spPr>
      </p:pic>
      <p:sp>
        <p:nvSpPr>
          <p:cNvPr id="6" name="ZoneTexte 5"/>
          <p:cNvSpPr txBox="1"/>
          <p:nvPr/>
        </p:nvSpPr>
        <p:spPr>
          <a:xfrm>
            <a:off x="4598595" y="2938875"/>
            <a:ext cx="442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Page de demande d’ouverture de compte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598595" y="3568272"/>
            <a:ext cx="63047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/>
              <a:t>Envoi d’un mail avec les données entrées par l’utilisateur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/>
              <a:t>Demande acceptée =&gt; Création de la commune + compte «admin»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/>
              <a:t>Mot de passe aléatoire envoyé à l’utilisateur</a:t>
            </a:r>
          </a:p>
        </p:txBody>
      </p:sp>
      <p:cxnSp>
        <p:nvCxnSpPr>
          <p:cNvPr id="13" name="Connecteur droit 12"/>
          <p:cNvCxnSpPr/>
          <p:nvPr/>
        </p:nvCxnSpPr>
        <p:spPr>
          <a:xfrm>
            <a:off x="7358052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7119549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5" name="Connecteur droit 14"/>
          <p:cNvCxnSpPr/>
          <p:nvPr/>
        </p:nvCxnSpPr>
        <p:spPr>
          <a:xfrm>
            <a:off x="8080756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7842253" y="6476886"/>
            <a:ext cx="199505" cy="199505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7" name="Connecteur droit 16"/>
          <p:cNvCxnSpPr/>
          <p:nvPr/>
        </p:nvCxnSpPr>
        <p:spPr>
          <a:xfrm>
            <a:off x="8803460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856495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9" name="Connecteur droit 18"/>
          <p:cNvCxnSpPr/>
          <p:nvPr/>
        </p:nvCxnSpPr>
        <p:spPr>
          <a:xfrm>
            <a:off x="9521520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928301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2" name="Ellipse 21"/>
          <p:cNvSpPr/>
          <p:nvPr/>
        </p:nvSpPr>
        <p:spPr>
          <a:xfrm>
            <a:off x="1000107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4328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2192001" cy="889462"/>
          </a:xfrm>
          <a:prstGeom prst="rect">
            <a:avLst/>
          </a:prstGeom>
          <a:solidFill>
            <a:srgbClr val="83486B"/>
          </a:solidFill>
          <a:ln>
            <a:solidFill>
              <a:srgbClr val="834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5" name="ZoneTexte 4"/>
          <p:cNvSpPr txBox="1"/>
          <p:nvPr/>
        </p:nvSpPr>
        <p:spPr>
          <a:xfrm>
            <a:off x="166255" y="260065"/>
            <a:ext cx="123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ANALYSE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z="2000" smtClean="0"/>
              <a:t>7</a:t>
            </a:fld>
            <a:endParaRPr lang="en-US" sz="20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62" y="1092200"/>
            <a:ext cx="3667125" cy="5629275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5270269" y="3068908"/>
            <a:ext cx="505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Demande de création d’un compte «recherche»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270269" y="3537505"/>
            <a:ext cx="41216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/>
              <a:t>La commune doit déjà être inscrite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/>
              <a:t>Demande envoyée par 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/>
              <a:t>Mot de passe aléatoire envoyé à l’utilisateur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/>
              <a:t>Le compte ne pourra que rechercher les vélos</a:t>
            </a:r>
          </a:p>
        </p:txBody>
      </p:sp>
      <p:cxnSp>
        <p:nvCxnSpPr>
          <p:cNvPr id="13" name="Connecteur droit 12"/>
          <p:cNvCxnSpPr/>
          <p:nvPr/>
        </p:nvCxnSpPr>
        <p:spPr>
          <a:xfrm>
            <a:off x="7358052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7119549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5" name="Connecteur droit 14"/>
          <p:cNvCxnSpPr/>
          <p:nvPr/>
        </p:nvCxnSpPr>
        <p:spPr>
          <a:xfrm>
            <a:off x="8080756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7842253" y="6476886"/>
            <a:ext cx="199505" cy="199505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7" name="Connecteur droit 16"/>
          <p:cNvCxnSpPr/>
          <p:nvPr/>
        </p:nvCxnSpPr>
        <p:spPr>
          <a:xfrm>
            <a:off x="8803460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856495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9" name="Connecteur droit 18"/>
          <p:cNvCxnSpPr/>
          <p:nvPr/>
        </p:nvCxnSpPr>
        <p:spPr>
          <a:xfrm>
            <a:off x="9521520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928301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2" name="Ellipse 21"/>
          <p:cNvSpPr/>
          <p:nvPr/>
        </p:nvSpPr>
        <p:spPr>
          <a:xfrm>
            <a:off x="1000107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6915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2192001" cy="889462"/>
          </a:xfrm>
          <a:prstGeom prst="rect">
            <a:avLst/>
          </a:prstGeom>
          <a:solidFill>
            <a:srgbClr val="83486B"/>
          </a:solidFill>
          <a:ln>
            <a:solidFill>
              <a:srgbClr val="834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5" name="ZoneTexte 4"/>
          <p:cNvSpPr txBox="1"/>
          <p:nvPr/>
        </p:nvSpPr>
        <p:spPr>
          <a:xfrm>
            <a:off x="166255" y="260065"/>
            <a:ext cx="123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ANALYSE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z="2000" smtClean="0"/>
              <a:t>8</a:t>
            </a:fld>
            <a:endParaRPr lang="en-US" sz="2000" dirty="0"/>
          </a:p>
        </p:txBody>
      </p:sp>
      <p:sp>
        <p:nvSpPr>
          <p:cNvPr id="2" name="ZoneTexte 1"/>
          <p:cNvSpPr txBox="1"/>
          <p:nvPr/>
        </p:nvSpPr>
        <p:spPr>
          <a:xfrm>
            <a:off x="7119549" y="2947177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Page principale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7119550" y="3380151"/>
            <a:ext cx="46678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/>
              <a:t>Permet d’aller rechercher ou insérer un vélo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/>
              <a:t>Affiche le nombre de vélos présents dans la base de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/>
              <a:t>Permet d’accéder aux statistiques</a:t>
            </a:r>
          </a:p>
        </p:txBody>
      </p:sp>
      <p:cxnSp>
        <p:nvCxnSpPr>
          <p:cNvPr id="13" name="Connecteur droit 12"/>
          <p:cNvCxnSpPr/>
          <p:nvPr/>
        </p:nvCxnSpPr>
        <p:spPr>
          <a:xfrm>
            <a:off x="7358052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7119549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5" name="Connecteur droit 14"/>
          <p:cNvCxnSpPr/>
          <p:nvPr/>
        </p:nvCxnSpPr>
        <p:spPr>
          <a:xfrm>
            <a:off x="8080756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7842253" y="6476886"/>
            <a:ext cx="199505" cy="199505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7" name="Connecteur droit 16"/>
          <p:cNvCxnSpPr/>
          <p:nvPr/>
        </p:nvCxnSpPr>
        <p:spPr>
          <a:xfrm>
            <a:off x="8803460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856495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9" name="Connecteur droit 18"/>
          <p:cNvCxnSpPr/>
          <p:nvPr/>
        </p:nvCxnSpPr>
        <p:spPr>
          <a:xfrm>
            <a:off x="9521520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928301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2" name="Ellipse 21"/>
          <p:cNvSpPr/>
          <p:nvPr/>
        </p:nvSpPr>
        <p:spPr>
          <a:xfrm>
            <a:off x="1000107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75" y="1907292"/>
            <a:ext cx="6361129" cy="389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51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2192001" cy="889462"/>
          </a:xfrm>
          <a:prstGeom prst="rect">
            <a:avLst/>
          </a:prstGeom>
          <a:solidFill>
            <a:srgbClr val="83486B"/>
          </a:solidFill>
          <a:ln>
            <a:solidFill>
              <a:srgbClr val="834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5" name="ZoneTexte 4"/>
          <p:cNvSpPr txBox="1"/>
          <p:nvPr/>
        </p:nvSpPr>
        <p:spPr>
          <a:xfrm>
            <a:off x="166255" y="260065"/>
            <a:ext cx="123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ANALYSE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z="2000" smtClean="0"/>
              <a:t>9</a:t>
            </a:fld>
            <a:endParaRPr lang="en-US" sz="2000" dirty="0"/>
          </a:p>
        </p:txBody>
      </p:sp>
      <p:sp>
        <p:nvSpPr>
          <p:cNvPr id="2" name="ZoneTexte 1"/>
          <p:cNvSpPr txBox="1"/>
          <p:nvPr/>
        </p:nvSpPr>
        <p:spPr>
          <a:xfrm>
            <a:off x="7119549" y="2947177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Statistiques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7119550" y="3380151"/>
            <a:ext cx="46678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/>
              <a:t>Statistiques concernant les vélos rendus par trimestre et par année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/>
              <a:t>Mis à jour automatiquement</a:t>
            </a:r>
          </a:p>
        </p:txBody>
      </p:sp>
      <p:cxnSp>
        <p:nvCxnSpPr>
          <p:cNvPr id="13" name="Connecteur droit 12"/>
          <p:cNvCxnSpPr/>
          <p:nvPr/>
        </p:nvCxnSpPr>
        <p:spPr>
          <a:xfrm>
            <a:off x="7358052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7119549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5" name="Connecteur droit 14"/>
          <p:cNvCxnSpPr/>
          <p:nvPr/>
        </p:nvCxnSpPr>
        <p:spPr>
          <a:xfrm>
            <a:off x="8080756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7842253" y="6476886"/>
            <a:ext cx="199505" cy="199505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7" name="Connecteur droit 16"/>
          <p:cNvCxnSpPr/>
          <p:nvPr/>
        </p:nvCxnSpPr>
        <p:spPr>
          <a:xfrm>
            <a:off x="8803460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856495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9" name="Connecteur droit 18"/>
          <p:cNvCxnSpPr/>
          <p:nvPr/>
        </p:nvCxnSpPr>
        <p:spPr>
          <a:xfrm>
            <a:off x="9521520" y="6576639"/>
            <a:ext cx="44055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928301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2" name="Ellipse 21"/>
          <p:cNvSpPr/>
          <p:nvPr/>
        </p:nvSpPr>
        <p:spPr>
          <a:xfrm>
            <a:off x="10001077" y="6476886"/>
            <a:ext cx="199505" cy="19950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13" y="2119730"/>
            <a:ext cx="6424539" cy="347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7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assicFrameVTI">
  <a:themeElements>
    <a:clrScheme name="AnalogousFromLightSeedRightStep">
      <a:dk1>
        <a:srgbClr val="000000"/>
      </a:dk1>
      <a:lt1>
        <a:srgbClr val="FFFFFF"/>
      </a:lt1>
      <a:dk2>
        <a:srgbClr val="412435"/>
      </a:dk2>
      <a:lt2>
        <a:srgbClr val="E2E8E6"/>
      </a:lt2>
      <a:accent1>
        <a:srgbClr val="D8859D"/>
      </a:accent1>
      <a:accent2>
        <a:srgbClr val="CF766A"/>
      </a:accent2>
      <a:accent3>
        <a:srgbClr val="CC9A60"/>
      </a:accent3>
      <a:accent4>
        <a:srgbClr val="A9A556"/>
      </a:accent4>
      <a:accent5>
        <a:srgbClr val="94AD6A"/>
      </a:accent5>
      <a:accent6>
        <a:srgbClr val="6EB35B"/>
      </a:accent6>
      <a:hlink>
        <a:srgbClr val="568F7E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ppt/theme/theme2.xml><?xml version="1.0" encoding="utf-8"?>
<a:theme xmlns:a="http://schemas.openxmlformats.org/drawingml/2006/main" name="Thème Offic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241BCC23B10947BCB8B0981771BECC" ma:contentTypeVersion="11" ma:contentTypeDescription="Crée un document." ma:contentTypeScope="" ma:versionID="43183f8d4a16e3f9beff39915ec784f7">
  <xsd:schema xmlns:xsd="http://www.w3.org/2001/XMLSchema" xmlns:xs="http://www.w3.org/2001/XMLSchema" xmlns:p="http://schemas.microsoft.com/office/2006/metadata/properties" xmlns:ns3="15a2adb2-9a92-45bc-9379-5d8dde16dc3c" xmlns:ns4="67738394-1d8a-43c4-9891-d7e1fdf7c6ea" targetNamespace="http://schemas.microsoft.com/office/2006/metadata/properties" ma:root="true" ma:fieldsID="98b4d40e37083b76fc2b289fc160c5cb" ns3:_="" ns4:_="">
    <xsd:import namespace="15a2adb2-9a92-45bc-9379-5d8dde16dc3c"/>
    <xsd:import namespace="67738394-1d8a-43c4-9891-d7e1fdf7c6e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a2adb2-9a92-45bc-9379-5d8dde16dc3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738394-1d8a-43c4-9891-d7e1fdf7c6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D28877C-8FB4-4640-8F05-E305F83430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a2adb2-9a92-45bc-9379-5d8dde16dc3c"/>
    <ds:schemaRef ds:uri="67738394-1d8a-43c4-9891-d7e1fdf7c6e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46D130-F458-4966-B896-03A1096751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11DA3A3-094A-4C0D-BC50-59E292DEE8EC}">
  <ds:schemaRefs>
    <ds:schemaRef ds:uri="67738394-1d8a-43c4-9891-d7e1fdf7c6ea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5a2adb2-9a92-45bc-9379-5d8dde16dc3c"/>
    <ds:schemaRef ds:uri="http://purl.org/dc/dcmitype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Thème1</Template>
  <TotalTime>1042</TotalTime>
  <Words>424</Words>
  <Application>Microsoft Office PowerPoint</Application>
  <PresentationFormat>Grand écran</PresentationFormat>
  <Paragraphs>121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Calibri</vt:lpstr>
      <vt:lpstr>Gill Sans MT</vt:lpstr>
      <vt:lpstr>Goudy Old Style</vt:lpstr>
      <vt:lpstr>ClassicFrameVTI</vt:lpstr>
      <vt:lpstr>Found Your Bike</vt:lpstr>
      <vt:lpstr>Sommaire</vt:lpstr>
      <vt:lpstr>Introduction</vt:lpstr>
      <vt:lpstr>Fonctionnalités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Réalisation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 Your Bike</dc:title>
  <dc:creator>Michel Dossantosconstantino</dc:creator>
  <cp:lastModifiedBy>Michel Dossantosconstantino</cp:lastModifiedBy>
  <cp:revision>38</cp:revision>
  <dcterms:created xsi:type="dcterms:W3CDTF">2021-04-26T18:12:53Z</dcterms:created>
  <dcterms:modified xsi:type="dcterms:W3CDTF">2021-04-29T10:09:48Z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0x010100BC241BCC23B10947BCB8B0981771BECC</vt:lpwstr>
  </property>
</Properties>
</file>