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18"/>
  </p:notesMasterIdLst>
  <p:sldIdLst>
    <p:sldId id="256" r:id="rId5"/>
    <p:sldId id="257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4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A2D6F-1376-4399-A6BE-06768C638908}" v="14" dt="2021-04-26T21:43:07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Dossantosconstantino" userId="7d89cec1-ceb9-4f3c-bc2b-c68b193d14cb" providerId="ADAL" clId="{6C5A2D6F-1376-4399-A6BE-06768C638908}"/>
    <pc:docChg chg="undo custSel addSld delSld modSld">
      <pc:chgData name="Michel Dossantosconstantino" userId="7d89cec1-ceb9-4f3c-bc2b-c68b193d14cb" providerId="ADAL" clId="{6C5A2D6F-1376-4399-A6BE-06768C638908}" dt="2021-04-26T21:58:48.113" v="359" actId="478"/>
      <pc:docMkLst>
        <pc:docMk/>
      </pc:docMkLst>
      <pc:sldChg chg="modAnim">
        <pc:chgData name="Michel Dossantosconstantino" userId="7d89cec1-ceb9-4f3c-bc2b-c68b193d14cb" providerId="ADAL" clId="{6C5A2D6F-1376-4399-A6BE-06768C638908}" dt="2021-04-26T20:25:58.497" v="217"/>
        <pc:sldMkLst>
          <pc:docMk/>
          <pc:sldMk cId="1723753864" sldId="256"/>
        </pc:sldMkLst>
      </pc:sldChg>
      <pc:sldChg chg="modAnim">
        <pc:chgData name="Michel Dossantosconstantino" userId="7d89cec1-ceb9-4f3c-bc2b-c68b193d14cb" providerId="ADAL" clId="{6C5A2D6F-1376-4399-A6BE-06768C638908}" dt="2021-04-26T20:27:03.457" v="219"/>
        <pc:sldMkLst>
          <pc:docMk/>
          <pc:sldMk cId="2278421447" sldId="257"/>
        </pc:sldMkLst>
      </pc:sldChg>
      <pc:sldChg chg="addSp delSp modSp mod">
        <pc:chgData name="Michel Dossantosconstantino" userId="7d89cec1-ceb9-4f3c-bc2b-c68b193d14cb" providerId="ADAL" clId="{6C5A2D6F-1376-4399-A6BE-06768C638908}" dt="2021-04-26T21:44:56.968" v="317" actId="1076"/>
        <pc:sldMkLst>
          <pc:docMk/>
          <pc:sldMk cId="2141173884" sldId="258"/>
        </pc:sldMkLst>
        <pc:spChg chg="del mod">
          <ac:chgData name="Michel Dossantosconstantino" userId="7d89cec1-ceb9-4f3c-bc2b-c68b193d14cb" providerId="ADAL" clId="{6C5A2D6F-1376-4399-A6BE-06768C638908}" dt="2021-04-26T21:42:19.847" v="262" actId="478"/>
          <ac:spMkLst>
            <pc:docMk/>
            <pc:sldMk cId="2141173884" sldId="258"/>
            <ac:spMk id="3" creationId="{0CDC2F3B-CE18-4CF6-B168-4F294190CD2F}"/>
          </ac:spMkLst>
        </pc:spChg>
        <pc:spChg chg="mod">
          <ac:chgData name="Michel Dossantosconstantino" userId="7d89cec1-ceb9-4f3c-bc2b-c68b193d14cb" providerId="ADAL" clId="{6C5A2D6F-1376-4399-A6BE-06768C638908}" dt="2021-04-26T20:39:13.119" v="226" actId="20577"/>
          <ac:spMkLst>
            <pc:docMk/>
            <pc:sldMk cId="2141173884" sldId="258"/>
            <ac:spMk id="5" creationId="{319ED677-22AF-4139-B68B-95437E8E93AA}"/>
          </ac:spMkLst>
        </pc:spChg>
        <pc:spChg chg="add mod">
          <ac:chgData name="Michel Dossantosconstantino" userId="7d89cec1-ceb9-4f3c-bc2b-c68b193d14cb" providerId="ADAL" clId="{6C5A2D6F-1376-4399-A6BE-06768C638908}" dt="2021-04-26T21:44:56.968" v="317" actId="1076"/>
          <ac:spMkLst>
            <pc:docMk/>
            <pc:sldMk cId="2141173884" sldId="258"/>
            <ac:spMk id="9" creationId="{E4B65B04-ECBB-4F68-B70B-786819BD7F01}"/>
          </ac:spMkLst>
        </pc:spChg>
        <pc:spChg chg="add del">
          <ac:chgData name="Michel Dossantosconstantino" userId="7d89cec1-ceb9-4f3c-bc2b-c68b193d14cb" providerId="ADAL" clId="{6C5A2D6F-1376-4399-A6BE-06768C638908}" dt="2021-04-26T21:43:25.297" v="294" actId="22"/>
          <ac:spMkLst>
            <pc:docMk/>
            <pc:sldMk cId="2141173884" sldId="258"/>
            <ac:spMk id="13" creationId="{43A0C321-6A4D-45A0-B48A-1B7B5B2A1F64}"/>
          </ac:spMkLst>
        </pc:spChg>
        <pc:picChg chg="add mod">
          <ac:chgData name="Michel Dossantosconstantino" userId="7d89cec1-ceb9-4f3c-bc2b-c68b193d14cb" providerId="ADAL" clId="{6C5A2D6F-1376-4399-A6BE-06768C638908}" dt="2021-04-26T21:44:51.568" v="316" actId="1076"/>
          <ac:picMkLst>
            <pc:docMk/>
            <pc:sldMk cId="2141173884" sldId="258"/>
            <ac:picMk id="7" creationId="{E7A532DF-8801-4F99-B7D6-0AE235E1D47C}"/>
          </ac:picMkLst>
        </pc:picChg>
      </pc:sldChg>
      <pc:sldChg chg="modSp mod modAnim">
        <pc:chgData name="Michel Dossantosconstantino" userId="7d89cec1-ceb9-4f3c-bc2b-c68b193d14cb" providerId="ADAL" clId="{6C5A2D6F-1376-4399-A6BE-06768C638908}" dt="2021-04-26T20:39:32.559" v="227" actId="313"/>
        <pc:sldMkLst>
          <pc:docMk/>
          <pc:sldMk cId="1242169619" sldId="259"/>
        </pc:sldMkLst>
        <pc:spChg chg="mod">
          <ac:chgData name="Michel Dossantosconstantino" userId="7d89cec1-ceb9-4f3c-bc2b-c68b193d14cb" providerId="ADAL" clId="{6C5A2D6F-1376-4399-A6BE-06768C638908}" dt="2021-04-26T20:39:32.559" v="227" actId="313"/>
          <ac:spMkLst>
            <pc:docMk/>
            <pc:sldMk cId="1242169619" sldId="259"/>
            <ac:spMk id="2" creationId="{A4D563EA-1455-4CB3-8CBE-EA9D7705F564}"/>
          </ac:spMkLst>
        </pc:spChg>
        <pc:spChg chg="mod">
          <ac:chgData name="Michel Dossantosconstantino" userId="7d89cec1-ceb9-4f3c-bc2b-c68b193d14cb" providerId="ADAL" clId="{6C5A2D6F-1376-4399-A6BE-06768C638908}" dt="2021-04-26T20:24:55.427" v="212" actId="1076"/>
          <ac:spMkLst>
            <pc:docMk/>
            <pc:sldMk cId="1242169619" sldId="259"/>
            <ac:spMk id="4" creationId="{E3A5911E-3895-4C4A-9598-EE42CFD487BB}"/>
          </ac:spMkLst>
        </pc:spChg>
      </pc:sldChg>
      <pc:sldChg chg="addSp delSp modSp new del mod setBg">
        <pc:chgData name="Michel Dossantosconstantino" userId="7d89cec1-ceb9-4f3c-bc2b-c68b193d14cb" providerId="ADAL" clId="{6C5A2D6F-1376-4399-A6BE-06768C638908}" dt="2021-04-26T21:52:33.856" v="344" actId="47"/>
        <pc:sldMkLst>
          <pc:docMk/>
          <pc:sldMk cId="2812980310" sldId="260"/>
        </pc:sldMkLst>
        <pc:spChg chg="mod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2" creationId="{D815F201-24BC-4633-AA80-FDB623DA5067}"/>
          </ac:spMkLst>
        </pc:spChg>
        <pc:spChg chg="mod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3" creationId="{82CBE6BD-CA04-45EE-BCC7-781BB2AC8B5F}"/>
          </ac:spMkLst>
        </pc:spChg>
        <pc:spChg chg="add del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8" creationId="{588BE379-4785-4815-8FC9-A24E80D37814}"/>
          </ac:spMkLst>
        </pc:spChg>
        <pc:spChg chg="add del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10" creationId="{AC62F85E-7856-415B-BA26-EFA2D2EF05C2}"/>
          </ac:spMkLst>
        </pc:spChg>
        <pc:spChg chg="add del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12" creationId="{7A94DEED-5E0F-4E41-A445-58C14864C34A}"/>
          </ac:spMkLst>
        </pc:spChg>
        <pc:spChg chg="add del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14" creationId="{5E1FEFA6-7D4F-4746-AE64-D4D52FE76DC2}"/>
          </ac:spMkLst>
        </pc:spChg>
        <pc:spChg chg="add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19" creationId="{27C836CD-47B2-4287-AE51-D866B8697AF0}"/>
          </ac:spMkLst>
        </pc:spChg>
        <pc:spChg chg="add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21" creationId="{8A50CAC8-10E2-4E31-9995-4EF170513678}"/>
          </ac:spMkLst>
        </pc:spChg>
      </pc:sldChg>
      <pc:sldChg chg="addSp delSp modSp add mod">
        <pc:chgData name="Michel Dossantosconstantino" userId="7d89cec1-ceb9-4f3c-bc2b-c68b193d14cb" providerId="ADAL" clId="{6C5A2D6F-1376-4399-A6BE-06768C638908}" dt="2021-04-26T21:48:58.260" v="334" actId="1076"/>
        <pc:sldMkLst>
          <pc:docMk/>
          <pc:sldMk cId="1167836285" sldId="261"/>
        </pc:sldMkLst>
        <pc:spChg chg="mod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2" creationId="{C7837B02-AD59-47B6-B0C2-C2CCD9F10ADB}"/>
          </ac:spMkLst>
        </pc:spChg>
        <pc:spChg chg="mod ord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5" creationId="{319ED677-22AF-4139-B68B-95437E8E93AA}"/>
          </ac:spMkLst>
        </pc:spChg>
        <pc:spChg chg="del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8" creationId="{8BBC959F-CAB6-4E23-81DE-E0BBF2B7E073}"/>
          </ac:spMkLst>
        </pc:spChg>
        <pc:spChg chg="del">
          <ac:chgData name="Michel Dossantosconstantino" userId="7d89cec1-ceb9-4f3c-bc2b-c68b193d14cb" providerId="ADAL" clId="{6C5A2D6F-1376-4399-A6BE-06768C638908}" dt="2021-04-26T21:45:57.878" v="320" actId="478"/>
          <ac:spMkLst>
            <pc:docMk/>
            <pc:sldMk cId="1167836285" sldId="261"/>
            <ac:spMk id="9" creationId="{E4B65B04-ECBB-4F68-B70B-786819BD7F01}"/>
          </ac:spMkLst>
        </pc:spChg>
        <pc:spChg chg="del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10" creationId="{7A94DEED-5E0F-4E41-A445-58C14864C34A}"/>
          </ac:spMkLst>
        </pc:spChg>
        <pc:spChg chg="del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12" creationId="{5E1FEFA6-7D4F-4746-AE64-D4D52FE76DC2}"/>
          </ac:spMkLst>
        </pc:spChg>
        <pc:spChg chg="add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17" creationId="{97C478F1-26B5-44C9-823B-523B85B112F6}"/>
          </ac:spMkLst>
        </pc:spChg>
        <pc:spChg chg="add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19" creationId="{8337CC61-9E93-4D80-9F1C-12CE9A0C07F6}"/>
          </ac:spMkLst>
        </pc:spChg>
        <pc:picChg chg="add mod">
          <ac:chgData name="Michel Dossantosconstantino" userId="7d89cec1-ceb9-4f3c-bc2b-c68b193d14cb" providerId="ADAL" clId="{6C5A2D6F-1376-4399-A6BE-06768C638908}" dt="2021-04-26T21:48:58.260" v="334" actId="1076"/>
          <ac:picMkLst>
            <pc:docMk/>
            <pc:sldMk cId="1167836285" sldId="261"/>
            <ac:picMk id="4" creationId="{3A86F4B7-4DC0-4C4C-8FA4-38CA3158D816}"/>
          </ac:picMkLst>
        </pc:picChg>
        <pc:picChg chg="del">
          <ac:chgData name="Michel Dossantosconstantino" userId="7d89cec1-ceb9-4f3c-bc2b-c68b193d14cb" providerId="ADAL" clId="{6C5A2D6F-1376-4399-A6BE-06768C638908}" dt="2021-04-26T21:45:15.838" v="319" actId="478"/>
          <ac:picMkLst>
            <pc:docMk/>
            <pc:sldMk cId="1167836285" sldId="261"/>
            <ac:picMk id="7" creationId="{E7A532DF-8801-4F99-B7D6-0AE235E1D47C}"/>
          </ac:picMkLst>
        </pc:picChg>
      </pc:sldChg>
      <pc:sldChg chg="addSp delSp modSp add mod">
        <pc:chgData name="Michel Dossantosconstantino" userId="7d89cec1-ceb9-4f3c-bc2b-c68b193d14cb" providerId="ADAL" clId="{6C5A2D6F-1376-4399-A6BE-06768C638908}" dt="2021-04-26T21:58:48.113" v="359" actId="478"/>
        <pc:sldMkLst>
          <pc:docMk/>
          <pc:sldMk cId="1045164400" sldId="262"/>
        </pc:sldMkLst>
        <pc:spChg chg="add del mod">
          <ac:chgData name="Michel Dossantosconstantino" userId="7d89cec1-ceb9-4f3c-bc2b-c68b193d14cb" providerId="ADAL" clId="{6C5A2D6F-1376-4399-A6BE-06768C638908}" dt="2021-04-26T21:58:48.113" v="359" actId="478"/>
          <ac:spMkLst>
            <pc:docMk/>
            <pc:sldMk cId="1045164400" sldId="262"/>
            <ac:spMk id="7" creationId="{3C8E8F73-AF31-4526-BC68-AF65042149B0}"/>
          </ac:spMkLst>
        </pc:spChg>
        <pc:picChg chg="del">
          <ac:chgData name="Michel Dossantosconstantino" userId="7d89cec1-ceb9-4f3c-bc2b-c68b193d14cb" providerId="ADAL" clId="{6C5A2D6F-1376-4399-A6BE-06768C638908}" dt="2021-04-26T21:53:12.241" v="348" actId="478"/>
          <ac:picMkLst>
            <pc:docMk/>
            <pc:sldMk cId="1045164400" sldId="262"/>
            <ac:picMk id="4" creationId="{3A86F4B7-4DC0-4C4C-8FA4-38CA3158D816}"/>
          </ac:picMkLst>
        </pc:picChg>
        <pc:picChg chg="add mod">
          <ac:chgData name="Michel Dossantosconstantino" userId="7d89cec1-ceb9-4f3c-bc2b-c68b193d14cb" providerId="ADAL" clId="{6C5A2D6F-1376-4399-A6BE-06768C638908}" dt="2021-04-26T21:58:16.823" v="356" actId="1076"/>
          <ac:picMkLst>
            <pc:docMk/>
            <pc:sldMk cId="1045164400" sldId="262"/>
            <ac:picMk id="6" creationId="{A1EBCC1F-F9DD-4B47-AA92-43A7493CBBE5}"/>
          </ac:picMkLst>
        </pc:picChg>
      </pc:sldChg>
      <pc:sldChg chg="add del">
        <pc:chgData name="Michel Dossantosconstantino" userId="7d89cec1-ceb9-4f3c-bc2b-c68b193d14cb" providerId="ADAL" clId="{6C5A2D6F-1376-4399-A6BE-06768C638908}" dt="2021-04-26T21:53:07.286" v="347" actId="2696"/>
        <pc:sldMkLst>
          <pc:docMk/>
          <pc:sldMk cId="1523796565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EAFB9-65E8-4EA4-989D-14DF9376C7D4}" type="datetimeFigureOut">
              <a:rPr lang="fr-CH" smtClean="0"/>
              <a:t>28.04.2021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57EE3-468C-48D7-82B3-A0215CB81086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9869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7946-E45B-4C60-A9D6-E5FD3AB1E3FB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E494-EDEF-45A5-A0E2-6D11FE3C0D59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CE86-CF8D-462C-8866-D94687C386A2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208F-95EE-41DB-BA1D-11882FEA4D7F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0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6EC-1C3A-497F-8A9B-6C31FCF6FD3D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2D8C-CC1F-4867-B02F-A16C4CC42114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E7DD-6263-46A4-865C-D417E476DDE4}" type="datetime1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76F0-2F34-438D-9458-D287833F270E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5C99-8C19-49E3-80D3-E4D1162B0340}" type="datetime1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70D6-2FEF-46DA-8183-E315BB4376D8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46BC-C847-4151-ACF6-927ACD4E878F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EEB8E3DF-3669-4C3D-A8C3-9EFE3573747D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a bike seat in laneway">
            <a:extLst>
              <a:ext uri="{FF2B5EF4-FFF2-40B4-BE49-F238E27FC236}">
                <a16:creationId xmlns:a16="http://schemas.microsoft.com/office/drawing/2014/main" id="{46AFC0A4-4CD2-4F75-8340-3D658BDD4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3" r="14053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E57E54-4583-473C-85AC-E6EE94FF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0732" y="2400300"/>
            <a:ext cx="2550941" cy="2057400"/>
          </a:xfrm>
        </p:spPr>
        <p:txBody>
          <a:bodyPr>
            <a:normAutofit/>
          </a:bodyPr>
          <a:lstStyle/>
          <a:p>
            <a:r>
              <a:rPr lang="fr-CH" sz="3200" dirty="0" err="1"/>
              <a:t>Found</a:t>
            </a:r>
            <a:r>
              <a:rPr lang="fr-CH" sz="3200" dirty="0"/>
              <a:t> </a:t>
            </a:r>
            <a:r>
              <a:rPr lang="fr-CH" sz="3200" dirty="0" err="1"/>
              <a:t>Your</a:t>
            </a:r>
            <a:r>
              <a:rPr lang="fr-CH" sz="3200" dirty="0"/>
              <a:t> Bike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9544C8-8CA4-472E-864F-1212576782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62" y="1858011"/>
            <a:ext cx="1409276" cy="140927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1800" smtClean="0">
                <a:solidFill>
                  <a:schemeClr val="bg1"/>
                </a:solidFill>
              </a:rPr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10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5910891" y="3010819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Recherche d’un vélo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910891" y="3380150"/>
            <a:ext cx="4667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L’utilisateur choisit les différents attributs du vélo recherché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Si aucun attribut n’est rempli, affiche tous les vélos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58" y="1224142"/>
            <a:ext cx="3695675" cy="52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4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11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7119549" y="300864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Page des résultats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119549" y="3377972"/>
            <a:ext cx="4667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Peut afficher les vélos rendus et non rendus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Permet d’accéder aux détails ou de modifier le vélo (si il est stocké dans la commune liée au compte)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229B94-8B2C-40FC-A40E-00235742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8" y="1861210"/>
            <a:ext cx="6708586" cy="37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0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12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6874319" y="308956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Page des détails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74319" y="3458891"/>
            <a:ext cx="466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Affiche les détails concernant le vélo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L’utilisateur peut rendre le rendre à partir de cette page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517139-5DC4-435B-AA88-A0480E8D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13" y="1105613"/>
            <a:ext cx="5595963" cy="52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0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13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6874319" y="308956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Page des détails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74319" y="3458891"/>
            <a:ext cx="466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Affiche les détails concernant le vélo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L’utilisateur peut rendre le rendre à partir de cette page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517139-5DC4-435B-AA88-A0480E8D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13" y="1105613"/>
            <a:ext cx="5595963" cy="52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6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B5AAE-41D5-40DD-A718-BD2FEE8A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49" y="1019174"/>
            <a:ext cx="8115300" cy="6477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Sommaire</a:t>
            </a:r>
            <a:endParaRPr lang="en-US" sz="40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493BA2-E048-4692-82B1-4986888AEF87}"/>
              </a:ext>
            </a:extLst>
          </p:cNvPr>
          <p:cNvSpPr txBox="1"/>
          <p:nvPr/>
        </p:nvSpPr>
        <p:spPr>
          <a:xfrm>
            <a:off x="1209675" y="2028825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CH" dirty="0"/>
              <a:t>Introduction</a:t>
            </a:r>
          </a:p>
          <a:p>
            <a:pPr marL="342900" indent="-342900">
              <a:buAutoNum type="arabicPeriod"/>
            </a:pPr>
            <a:r>
              <a:rPr lang="fr-CH" dirty="0"/>
              <a:t>Analyse</a:t>
            </a:r>
          </a:p>
          <a:p>
            <a:pPr marL="342900" indent="-342900">
              <a:buAutoNum type="arabicPeriod"/>
            </a:pPr>
            <a:r>
              <a:rPr lang="fr-CH" dirty="0"/>
              <a:t>Réalisation</a:t>
            </a:r>
          </a:p>
          <a:p>
            <a:pPr marL="342900" indent="-342900">
              <a:buAutoNum type="arabicPeriod"/>
            </a:pPr>
            <a:r>
              <a:rPr lang="fr-CH" dirty="0"/>
              <a:t>Problèmes rencontrés</a:t>
            </a:r>
          </a:p>
          <a:p>
            <a:pPr marL="342900" indent="-342900">
              <a:buAutoNum type="arabicPeriod"/>
            </a:pPr>
            <a:r>
              <a:rPr lang="fr-CH" dirty="0"/>
              <a:t>Solutions</a:t>
            </a:r>
          </a:p>
          <a:p>
            <a:pPr marL="342900" indent="-342900">
              <a:buAutoNum type="arabicPeriod"/>
            </a:pPr>
            <a:r>
              <a:rPr lang="fr-CH" dirty="0"/>
              <a:t>Conclusion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>
                <a:solidFill>
                  <a:schemeClr val="bg1"/>
                </a:solidFill>
              </a:rPr>
              <a:t>2</a:t>
            </a:fld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2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1C247-1E5B-4399-87F8-31C532F0A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F0F311-CB15-4C1D-937F-8DBB429D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F70DE8-A2A4-4336-A602-73036FED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724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D563EA-1455-4CB3-8CBE-EA9D7705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74" y="1371598"/>
            <a:ext cx="4105853" cy="4114800"/>
          </a:xfrm>
        </p:spPr>
        <p:txBody>
          <a:bodyPr anchor="ctr">
            <a:normAutofit/>
          </a:bodyPr>
          <a:lstStyle/>
          <a:p>
            <a:pPr algn="ctr"/>
            <a:r>
              <a:rPr lang="fr-CH" dirty="0"/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37474-18AF-4624-880A-2ACF6A650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0F1D37-0AA5-41CB-A33B-15DF270E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820" y="470195"/>
            <a:ext cx="5166360" cy="11249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CH" sz="3200" dirty="0"/>
              <a:t>Site web pour vélos retrouvés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5911E-3895-4C4A-9598-EE42CFD487BB}"/>
              </a:ext>
            </a:extLst>
          </p:cNvPr>
          <p:cNvSpPr txBox="1"/>
          <p:nvPr/>
        </p:nvSpPr>
        <p:spPr>
          <a:xfrm>
            <a:off x="6781800" y="1902755"/>
            <a:ext cx="49987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Base de données inter-communale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Ouverture de compte sur demande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Différents droits d’accès pour les utilisateurs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Ajout de vélos retrouvés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Recherche des vélos dans toutes les communes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Modifications des vélos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Attribution des vélos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3</a:t>
            </a:fld>
            <a:endParaRPr lang="en-US" sz="2000"/>
          </a:p>
        </p:txBody>
      </p:sp>
      <p:cxnSp>
        <p:nvCxnSpPr>
          <p:cNvPr id="9" name="Connecteur droit 8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6" name="Connecteur droit 15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8" name="Connecteur droit 17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0" name="Connecteur droit 19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2" name="Connecteur droit 21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Ellipse 24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216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A532DF-8801-4F99-B7D6-0AE235E1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62" y="1777214"/>
            <a:ext cx="5335674" cy="414756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684394" y="941208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Page de connexion</a:t>
            </a:r>
          </a:p>
        </p:txBody>
      </p:sp>
      <p:sp>
        <p:nvSpPr>
          <p:cNvPr id="3" name="Flèche vers le haut 2"/>
          <p:cNvSpPr/>
          <p:nvPr/>
        </p:nvSpPr>
        <p:spPr>
          <a:xfrm>
            <a:off x="7065818" y="5203768"/>
            <a:ext cx="216131" cy="38238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1" name="Connecteur droit 10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3" name="Connecteur droit 12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6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A86F4B7-4DC0-4C4C-8FA4-38CA3158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81" y="1073027"/>
            <a:ext cx="2944271" cy="5648448"/>
          </a:xfrm>
          <a:prstGeom prst="rect">
            <a:avLst/>
          </a:prstGeom>
          <a:effectLst/>
        </p:spPr>
      </p:pic>
      <p:sp>
        <p:nvSpPr>
          <p:cNvPr id="6" name="ZoneTexte 5"/>
          <p:cNvSpPr txBox="1"/>
          <p:nvPr/>
        </p:nvSpPr>
        <p:spPr>
          <a:xfrm>
            <a:off x="4598595" y="2938875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Page de demande d’ouverture de compte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98595" y="3568272"/>
            <a:ext cx="6304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Envoi d’un mail avec les données entrées par l’utilisateur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Demande acceptée =&gt; Création de la commune + compte «admin»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Mot de passe aléatoire envoyé à l’utilisateur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328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2" y="1092200"/>
            <a:ext cx="3667125" cy="562927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270269" y="306890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Demande de création d’un compte «recherche»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70269" y="3537505"/>
            <a:ext cx="41216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La commune doit déjà être inscrite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Demande envoyée par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Mot de passe aléatoire envoyé à l’utilisateur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Le compte ne pourra que rechercher les vélos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915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7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7119549" y="294717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Page principale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119550" y="3380151"/>
            <a:ext cx="4667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Permet d’aller rechercher ou insérer un vélo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Affiche le nombre de vélos présents dans la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Permet d’accéder aux statistiques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5" y="1907292"/>
            <a:ext cx="6361129" cy="38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7119549" y="294717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Statistiques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119550" y="3380151"/>
            <a:ext cx="4667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Statistiques concernant les vélos rendus par trimestre et par 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Mis à jour automatiquement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3" y="2119730"/>
            <a:ext cx="6424539" cy="34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9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7119549" y="2947177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Annonce d’un vélo retrouvé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119550" y="3380151"/>
            <a:ext cx="4667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L’utilisateur peut uploader plusieurs photos par vélo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Possibilité d’ajouter de nouvelles marques/couleurs à partir de cette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Message de confirmation à l’ajout du vélo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1EBCC1F-F9DD-4B47-AA92-43A7493CB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9" y="1103915"/>
            <a:ext cx="6225500" cy="5572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10234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2435"/>
      </a:dk2>
      <a:lt2>
        <a:srgbClr val="E2E8E6"/>
      </a:lt2>
      <a:accent1>
        <a:srgbClr val="D8859D"/>
      </a:accent1>
      <a:accent2>
        <a:srgbClr val="CF766A"/>
      </a:accent2>
      <a:accent3>
        <a:srgbClr val="CC9A60"/>
      </a:accent3>
      <a:accent4>
        <a:srgbClr val="A9A556"/>
      </a:accent4>
      <a:accent5>
        <a:srgbClr val="94AD6A"/>
      </a:accent5>
      <a:accent6>
        <a:srgbClr val="6EB35B"/>
      </a:accent6>
      <a:hlink>
        <a:srgbClr val="568F7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41BCC23B10947BCB8B0981771BECC" ma:contentTypeVersion="11" ma:contentTypeDescription="Crée un document." ma:contentTypeScope="" ma:versionID="43183f8d4a16e3f9beff39915ec784f7">
  <xsd:schema xmlns:xsd="http://www.w3.org/2001/XMLSchema" xmlns:xs="http://www.w3.org/2001/XMLSchema" xmlns:p="http://schemas.microsoft.com/office/2006/metadata/properties" xmlns:ns3="15a2adb2-9a92-45bc-9379-5d8dde16dc3c" xmlns:ns4="67738394-1d8a-43c4-9891-d7e1fdf7c6ea" targetNamespace="http://schemas.microsoft.com/office/2006/metadata/properties" ma:root="true" ma:fieldsID="98b4d40e37083b76fc2b289fc160c5cb" ns3:_="" ns4:_="">
    <xsd:import namespace="15a2adb2-9a92-45bc-9379-5d8dde16dc3c"/>
    <xsd:import namespace="67738394-1d8a-43c4-9891-d7e1fdf7c6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2adb2-9a92-45bc-9379-5d8dde16dc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38394-1d8a-43c4-9891-d7e1fdf7c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46D130-F458-4966-B896-03A1096751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28877C-8FB4-4640-8F05-E305F8343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a2adb2-9a92-45bc-9379-5d8dde16dc3c"/>
    <ds:schemaRef ds:uri="67738394-1d8a-43c4-9891-d7e1fdf7c6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1DA3A3-094A-4C0D-BC50-59E292DEE8E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5a2adb2-9a92-45bc-9379-5d8dde16dc3c"/>
    <ds:schemaRef ds:uri="http://purl.org/dc/dcmitype/"/>
    <ds:schemaRef ds:uri="67738394-1d8a-43c4-9891-d7e1fdf7c6e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797</TotalTime>
  <Words>304</Words>
  <Application>Microsoft Office PowerPoint</Application>
  <PresentationFormat>Grand écran</PresentationFormat>
  <Paragraphs>75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Goudy Old Style</vt:lpstr>
      <vt:lpstr>ClassicFrameVTI</vt:lpstr>
      <vt:lpstr>Found Your Bike</vt:lpstr>
      <vt:lpstr>Sommaire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 Your Bike</dc:title>
  <dc:creator>Michel Dossantosconstantino</dc:creator>
  <cp:lastModifiedBy>Michel Dos Santos Constantino</cp:lastModifiedBy>
  <cp:revision>22</cp:revision>
  <dcterms:created xsi:type="dcterms:W3CDTF">2021-04-26T18:12:53Z</dcterms:created>
  <dcterms:modified xsi:type="dcterms:W3CDTF">2021-04-28T20:54:25Z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0x010100BC241BCC23B10947BCB8B0981771BECC</vt:lpwstr>
  </property>
</Properties>
</file>