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54CC"/>
    <a:srgbClr val="2D2D30"/>
    <a:srgbClr val="0AB0FF"/>
    <a:srgbClr val="EBEBEB"/>
    <a:srgbClr val="AE77D7"/>
    <a:srgbClr val="242426"/>
    <a:srgbClr val="E2E2E2"/>
    <a:srgbClr val="DFDFDF"/>
    <a:srgbClr val="C6C6C6"/>
    <a:srgbClr val="3B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27" d="100"/>
          <a:sy n="227" d="100"/>
        </p:scale>
        <p:origin x="-994" y="-27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60D6C-DFBB-4C38-92CE-A12ED95B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6278D-DFA7-4C17-8AEE-34433311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AB71B-04CA-4C76-9094-F7C50ED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F2EEB-6CF1-4B9E-B101-6D6FD7B1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24C97-2523-4496-B772-13422EF0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0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B7944-2BBF-4065-AAC0-C9ADD0A0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A38B3-ECA9-4FB8-9784-337B5440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2F287-17D6-4F2A-8545-97F31CC3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9B233-24E3-441E-93CA-24BC425F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AFAD6-B745-4C4D-A448-92DAD7C5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64AB2-CD6C-4DF5-A386-B5C8D8CF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C27E3-3CC5-43D7-9DF7-BBB56B17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762B2-7359-48FA-99CD-8F70A700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6D991-AEED-46A6-9A26-F82C6AD5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7383F-762C-4A61-B309-242EE652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363C8-CB37-4F05-AAA8-99BF9CA3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C6630-6565-459A-9EC2-9C4F1512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00AFF-F9F4-4864-B139-61F98E69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EE21E-22E0-404D-8321-EE50804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24077-97ED-4A9A-89B6-58689B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0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21265-5AE5-4E44-99E4-EFC76E3A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3CA80-9BAC-4E6D-8118-9AF6C947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D82CC-AAD4-4E29-B46B-247AE865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51B1C-D865-4570-A06C-B9B47CA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D9CA7-3591-4C2E-A615-B2C783BC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A5897-957E-4A48-85FA-4330E514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F4FD-D1C4-4BE3-98C1-8544BAAA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5C119-82FD-49FB-9169-1316D17E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14DE2-35D3-4218-93E6-F842BC3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0C4DF-6B81-4F9F-B239-B31EDA31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A90EB-52D8-4F67-81E1-0FA39D5C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8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67DA-071E-4C16-A634-A8D86431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DD049-164C-4E73-B630-C9A44B2B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D6279-72C9-4C92-A0C7-95EBADC9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E1732-6BAD-4A51-B46F-CBFE90F79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388C70-7AC2-418C-B8F1-A30106FA9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DB49ED-9841-419D-97DF-2217974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8019E-BAF4-4B08-ACCC-79FB96C7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EDB7B9-7349-4B4B-A7E3-536C1C4B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8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71DD0-BBC2-4739-9DDB-FF9A5CF8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5E3E7-B8E2-4C28-A284-1C71133D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01BFD-7C5D-4D75-BCCA-12E13DEC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B6519-7075-4963-BFA7-143669DA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9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AA8328-C1B3-41F4-BAA6-E3C04944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D75F55-D7D8-4D22-AFA9-04518E96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2AF80-CCED-4A84-9076-31D8DDC4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86C2-9BD4-40F2-8FFC-5B5C4917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89E71-AE64-4E90-AF0A-A53FB399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49294-2441-4C8E-873E-694062AB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1F31-4E26-4FFD-AC48-68B8EE95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8993A-2288-48AD-8D28-69F71B9D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24FBD-8150-4AF7-A3F1-A503919F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7DB82-723D-484B-8D59-EF7440D9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E4A0DA-5D41-4937-9F94-E89828463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AC8DF-7AB5-4CB1-BAF1-5506AEE9D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CD0AB-A82B-4940-B823-90B6308E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B1A4C-218E-4712-9E8C-9E7573E9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912AC-B585-4A42-92C9-C0B1DE18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6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74855-D3FA-4827-A0DF-DE82B49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77B5D-066E-4FCB-B433-28888DC9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7C1BC-CAF6-435D-AF60-D01AA4D3B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CF1A-D644-4858-B821-0E546EBFCF60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48D5B-1A28-44ED-BD27-2AAC78915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37175-7C47-44E7-9084-1F928DE70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61C80C-04CF-4C05-B57A-1713930FFF72}"/>
              </a:ext>
            </a:extLst>
          </p:cNvPr>
          <p:cNvSpPr/>
          <p:nvPr/>
        </p:nvSpPr>
        <p:spPr>
          <a:xfrm>
            <a:off x="6545150" y="1139230"/>
            <a:ext cx="1440000" cy="1440000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077524-712A-47FB-B152-EC75090C996F}"/>
              </a:ext>
            </a:extLst>
          </p:cNvPr>
          <p:cNvSpPr/>
          <p:nvPr/>
        </p:nvSpPr>
        <p:spPr>
          <a:xfrm>
            <a:off x="4385150" y="1140201"/>
            <a:ext cx="1440000" cy="1440000"/>
          </a:xfrm>
          <a:prstGeom prst="ellipse">
            <a:avLst/>
          </a:prstGeom>
          <a:solidFill>
            <a:srgbClr val="2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04941D44-5D1E-4C01-8A13-3D6F7E6D5C2E}"/>
              </a:ext>
            </a:extLst>
          </p:cNvPr>
          <p:cNvSpPr/>
          <p:nvPr/>
        </p:nvSpPr>
        <p:spPr>
          <a:xfrm>
            <a:off x="5105150" y="1139230"/>
            <a:ext cx="720000" cy="1440000"/>
          </a:xfrm>
          <a:custGeom>
            <a:avLst/>
            <a:gdLst>
              <a:gd name="connsiteX0" fmla="*/ 0 w 720000"/>
              <a:gd name="connsiteY0" fmla="*/ 0 h 1440000"/>
              <a:gd name="connsiteX1" fmla="*/ 720000 w 720000"/>
              <a:gd name="connsiteY1" fmla="*/ 720000 h 1440000"/>
              <a:gd name="connsiteX2" fmla="*/ 0 w 720000"/>
              <a:gd name="connsiteY2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00" h="1440000">
                <a:moveTo>
                  <a:pt x="0" y="0"/>
                </a:moveTo>
                <a:cubicBezTo>
                  <a:pt x="397645" y="0"/>
                  <a:pt x="720000" y="322355"/>
                  <a:pt x="720000" y="720000"/>
                </a:cubicBezTo>
                <a:cubicBezTo>
                  <a:pt x="720000" y="1117645"/>
                  <a:pt x="397645" y="1440000"/>
                  <a:pt x="0" y="1440000"/>
                </a:cubicBezTo>
                <a:close/>
              </a:path>
            </a:pathLst>
          </a:custGeom>
          <a:solidFill>
            <a:srgbClr val="43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2DCAE0A-95E6-4B20-8789-63E682E6EEEC}"/>
              </a:ext>
            </a:extLst>
          </p:cNvPr>
          <p:cNvGrpSpPr>
            <a:grpSpLocks noChangeAspect="1"/>
          </p:cNvGrpSpPr>
          <p:nvPr/>
        </p:nvGrpSpPr>
        <p:grpSpPr>
          <a:xfrm>
            <a:off x="4837673" y="1410201"/>
            <a:ext cx="534954" cy="900000"/>
            <a:chOff x="4859443" y="1496361"/>
            <a:chExt cx="482474" cy="81170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4842444-7608-4E12-B3CD-1D979290DF19}"/>
                </a:ext>
              </a:extLst>
            </p:cNvPr>
            <p:cNvSpPr/>
            <p:nvPr/>
          </p:nvSpPr>
          <p:spPr>
            <a:xfrm>
              <a:off x="4859443" y="1496361"/>
              <a:ext cx="482474" cy="811708"/>
            </a:xfrm>
            <a:prstGeom prst="roundRect">
              <a:avLst>
                <a:gd name="adj" fmla="val 50000"/>
              </a:avLst>
            </a:pr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E1207B8-830F-4C08-AB29-539518D7D2EE}"/>
                </a:ext>
              </a:extLst>
            </p:cNvPr>
            <p:cNvSpPr/>
            <p:nvPr/>
          </p:nvSpPr>
          <p:spPr>
            <a:xfrm rot="7916071">
              <a:off x="4989585" y="1879356"/>
              <a:ext cx="222190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978EA-AA85-46D8-96E7-611A7082010F}"/>
              </a:ext>
            </a:extLst>
          </p:cNvPr>
          <p:cNvGrpSpPr/>
          <p:nvPr/>
        </p:nvGrpSpPr>
        <p:grpSpPr>
          <a:xfrm rot="1727044">
            <a:off x="6992662" y="1253640"/>
            <a:ext cx="534954" cy="1211179"/>
            <a:chOff x="6992662" y="1309861"/>
            <a:chExt cx="534954" cy="1211179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7FDB96D-54DD-4747-910E-7DDE69BA6C4A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373C3B2-5EAF-4ED5-9F85-9FF73D82A4EA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95F4F245-EE21-4FD3-A8A8-43E3A9A40415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B4361A0-1061-41AD-A937-62964CD55639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F67B92-0CA3-4A96-A5DA-92414C864903}"/>
              </a:ext>
            </a:extLst>
          </p:cNvPr>
          <p:cNvGrpSpPr>
            <a:grpSpLocks noChangeAspect="1"/>
          </p:cNvGrpSpPr>
          <p:nvPr/>
        </p:nvGrpSpPr>
        <p:grpSpPr>
          <a:xfrm>
            <a:off x="8331877" y="1892851"/>
            <a:ext cx="360000" cy="360000"/>
            <a:chOff x="6697550" y="1291630"/>
            <a:chExt cx="1440000" cy="1440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C8624F-7B5E-47FD-9907-CED8D02021ED}"/>
                </a:ext>
              </a:extLst>
            </p:cNvPr>
            <p:cNvSpPr/>
            <p:nvPr/>
          </p:nvSpPr>
          <p:spPr>
            <a:xfrm>
              <a:off x="6697550" y="1291630"/>
              <a:ext cx="1440000" cy="1440000"/>
            </a:xfrm>
            <a:prstGeom prst="rect">
              <a:avLst/>
            </a:prstGeom>
            <a:solidFill>
              <a:srgbClr val="2D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BED3322-DD68-40DA-9E3C-C853404045D6}"/>
                </a:ext>
              </a:extLst>
            </p:cNvPr>
            <p:cNvGrpSpPr/>
            <p:nvPr/>
          </p:nvGrpSpPr>
          <p:grpSpPr>
            <a:xfrm rot="1727044">
              <a:off x="7145062" y="1406040"/>
              <a:ext cx="534954" cy="1211179"/>
              <a:chOff x="6992662" y="1309861"/>
              <a:chExt cx="534954" cy="1211179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D33BAC2E-B1F6-482F-8A28-BF2C5366EB66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: 圆角 9">
                <a:extLst>
                  <a:ext uri="{FF2B5EF4-FFF2-40B4-BE49-F238E27FC236}">
                    <a16:creationId xmlns:a16="http://schemas.microsoft.com/office/drawing/2014/main" id="{118EE99E-EDDD-43B7-B787-1AFC78E8BD7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EE5729B2-4D63-4560-9580-5A51AD9840EC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1C0034FA-5CE6-467F-9063-B5BFD2010E5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362809AC-1B69-4889-A12B-AAC853B963EB}"/>
              </a:ext>
            </a:extLst>
          </p:cNvPr>
          <p:cNvSpPr/>
          <p:nvPr/>
        </p:nvSpPr>
        <p:spPr>
          <a:xfrm>
            <a:off x="4375585" y="2837800"/>
            <a:ext cx="1440000" cy="1440000"/>
          </a:xfrm>
          <a:prstGeom prst="ellipse">
            <a:avLst/>
          </a:prstGeom>
          <a:solidFill>
            <a:srgbClr val="2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07C26586-5011-4FFF-ABE8-1613C50C6738}"/>
              </a:ext>
            </a:extLst>
          </p:cNvPr>
          <p:cNvSpPr/>
          <p:nvPr/>
        </p:nvSpPr>
        <p:spPr>
          <a:xfrm>
            <a:off x="5095585" y="2837800"/>
            <a:ext cx="720000" cy="1440000"/>
          </a:xfrm>
          <a:custGeom>
            <a:avLst/>
            <a:gdLst>
              <a:gd name="connsiteX0" fmla="*/ 0 w 720000"/>
              <a:gd name="connsiteY0" fmla="*/ 0 h 1440000"/>
              <a:gd name="connsiteX1" fmla="*/ 720000 w 720000"/>
              <a:gd name="connsiteY1" fmla="*/ 720000 h 1440000"/>
              <a:gd name="connsiteX2" fmla="*/ 0 w 720000"/>
              <a:gd name="connsiteY2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00" h="1440000">
                <a:moveTo>
                  <a:pt x="0" y="0"/>
                </a:moveTo>
                <a:cubicBezTo>
                  <a:pt x="397645" y="0"/>
                  <a:pt x="720000" y="322355"/>
                  <a:pt x="720000" y="720000"/>
                </a:cubicBezTo>
                <a:cubicBezTo>
                  <a:pt x="720000" y="1117645"/>
                  <a:pt x="397645" y="1440000"/>
                  <a:pt x="0" y="144000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A7F325B-8551-40E2-A771-0F70488DF66F}"/>
              </a:ext>
            </a:extLst>
          </p:cNvPr>
          <p:cNvGrpSpPr/>
          <p:nvPr/>
        </p:nvGrpSpPr>
        <p:grpSpPr>
          <a:xfrm rot="1727044">
            <a:off x="4837673" y="2967568"/>
            <a:ext cx="534954" cy="1211179"/>
            <a:chOff x="6992662" y="1309861"/>
            <a:chExt cx="534954" cy="1211179"/>
          </a:xfrm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B953E40-2347-41C5-A064-F321D54129A0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9">
              <a:extLst>
                <a:ext uri="{FF2B5EF4-FFF2-40B4-BE49-F238E27FC236}">
                  <a16:creationId xmlns:a16="http://schemas.microsoft.com/office/drawing/2014/main" id="{6C3A6B40-EDBE-4D7E-BB3F-334180560ED5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FB83B65-B0C3-47FA-A818-CC4A5C1235D5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72E8528-1506-41B0-A1B8-C5F3D07985B6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4E6B15-B634-474B-96F1-A071519C7E0E}"/>
              </a:ext>
            </a:extLst>
          </p:cNvPr>
          <p:cNvGrpSpPr>
            <a:grpSpLocks noChangeAspect="1"/>
          </p:cNvGrpSpPr>
          <p:nvPr/>
        </p:nvGrpSpPr>
        <p:grpSpPr>
          <a:xfrm>
            <a:off x="6520512" y="2886779"/>
            <a:ext cx="972000" cy="972000"/>
            <a:chOff x="4527985" y="2990200"/>
            <a:chExt cx="1440000" cy="144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D62263-0556-49B1-9FA2-AEA06BA8DF17}"/>
                </a:ext>
              </a:extLst>
            </p:cNvPr>
            <p:cNvSpPr/>
            <p:nvPr/>
          </p:nvSpPr>
          <p:spPr>
            <a:xfrm>
              <a:off x="4527985" y="2990200"/>
              <a:ext cx="1440000" cy="1440000"/>
            </a:xfrm>
            <a:prstGeom prst="rect">
              <a:avLst/>
            </a:prstGeom>
            <a:solidFill>
              <a:srgbClr val="20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4C598DE-5C8A-43C9-BF0F-FAB62482EB01}"/>
                </a:ext>
              </a:extLst>
            </p:cNvPr>
            <p:cNvGrpSpPr/>
            <p:nvPr/>
          </p:nvGrpSpPr>
          <p:grpSpPr>
            <a:xfrm rot="1727044">
              <a:off x="4990073" y="3119968"/>
              <a:ext cx="534954" cy="1211179"/>
              <a:chOff x="6992662" y="1309861"/>
              <a:chExt cx="534954" cy="1211179"/>
            </a:xfrm>
          </p:grpSpPr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869B44E6-27D8-422B-B4EB-087C0DC94BFF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9">
                <a:extLst>
                  <a:ext uri="{FF2B5EF4-FFF2-40B4-BE49-F238E27FC236}">
                    <a16:creationId xmlns:a16="http://schemas.microsoft.com/office/drawing/2014/main" id="{6D2FFB05-B255-416C-9DA6-ADE526506E4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F4754B81-E453-4E96-9E2A-039114D20808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AD1CD29-F01C-483A-B507-C0B221DF46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5721AF-86B5-4B1A-82C7-2FFAA38971BD}"/>
              </a:ext>
            </a:extLst>
          </p:cNvPr>
          <p:cNvGrpSpPr/>
          <p:nvPr/>
        </p:nvGrpSpPr>
        <p:grpSpPr>
          <a:xfrm>
            <a:off x="8205877" y="2886779"/>
            <a:ext cx="972000" cy="972000"/>
            <a:chOff x="8205877" y="2886779"/>
            <a:chExt cx="972000" cy="972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8EB74AF-44F8-4B15-9479-D5D343F58C59}"/>
                </a:ext>
              </a:extLst>
            </p:cNvPr>
            <p:cNvSpPr/>
            <p:nvPr/>
          </p:nvSpPr>
          <p:spPr>
            <a:xfrm>
              <a:off x="8205877" y="2886779"/>
              <a:ext cx="972000" cy="9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3FD0700-BE52-4C71-AD56-B16B11E69952}"/>
                </a:ext>
              </a:extLst>
            </p:cNvPr>
            <p:cNvGrpSpPr/>
            <p:nvPr/>
          </p:nvGrpSpPr>
          <p:grpSpPr>
            <a:xfrm rot="1727044">
              <a:off x="8511330" y="2964006"/>
              <a:ext cx="361094" cy="817546"/>
              <a:chOff x="6992662" y="1309861"/>
              <a:chExt cx="534954" cy="1211179"/>
            </a:xfrm>
          </p:grpSpPr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EB981C4-0E6C-42F1-B078-D67713472CA0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: 圆角 9">
                <a:extLst>
                  <a:ext uri="{FF2B5EF4-FFF2-40B4-BE49-F238E27FC236}">
                    <a16:creationId xmlns:a16="http://schemas.microsoft.com/office/drawing/2014/main" id="{9793F36D-2916-4BD2-AB60-3EFEB79699CD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7772921-D86D-4DA8-AEA2-5905C5D588CA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5305D22C-AFA6-4B55-93D7-FCDF2B65928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8D150BE-057C-47D2-996C-2BCE90AF10AA}"/>
              </a:ext>
            </a:extLst>
          </p:cNvPr>
          <p:cNvGrpSpPr/>
          <p:nvPr/>
        </p:nvGrpSpPr>
        <p:grpSpPr>
          <a:xfrm>
            <a:off x="10051153" y="2892784"/>
            <a:ext cx="972000" cy="972000"/>
            <a:chOff x="8205877" y="2886779"/>
            <a:chExt cx="972000" cy="972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0D6C3D0-48F4-4C8A-9D57-08F931B674B2}"/>
                </a:ext>
              </a:extLst>
            </p:cNvPr>
            <p:cNvSpPr/>
            <p:nvPr/>
          </p:nvSpPr>
          <p:spPr>
            <a:xfrm>
              <a:off x="8205877" y="2886779"/>
              <a:ext cx="972000" cy="972000"/>
            </a:xfrm>
            <a:prstGeom prst="rect">
              <a:avLst/>
            </a:prstGeom>
            <a:solidFill>
              <a:srgbClr val="2D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B9E3C01E-D06F-4F0C-8297-38129C9E002F}"/>
                </a:ext>
              </a:extLst>
            </p:cNvPr>
            <p:cNvGrpSpPr/>
            <p:nvPr/>
          </p:nvGrpSpPr>
          <p:grpSpPr>
            <a:xfrm rot="1727044">
              <a:off x="8511330" y="2964006"/>
              <a:ext cx="361094" cy="817546"/>
              <a:chOff x="6992662" y="1309861"/>
              <a:chExt cx="534954" cy="1211179"/>
            </a:xfrm>
          </p:grpSpPr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6888B12D-3064-408E-8CC6-203FF4D0387F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: 圆角 9">
                <a:extLst>
                  <a:ext uri="{FF2B5EF4-FFF2-40B4-BE49-F238E27FC236}">
                    <a16:creationId xmlns:a16="http://schemas.microsoft.com/office/drawing/2014/main" id="{E8382B7C-903B-4DAA-91CD-035C722736D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7030A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FC3FE147-1B16-4DBD-973F-587C1E375612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9954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EDA84CE2-5C63-42B2-89B0-F5BB13FFF6F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C68CEA-B718-419F-AD45-352BDE86DB25}"/>
              </a:ext>
            </a:extLst>
          </p:cNvPr>
          <p:cNvGrpSpPr/>
          <p:nvPr/>
        </p:nvGrpSpPr>
        <p:grpSpPr>
          <a:xfrm>
            <a:off x="10051153" y="1765809"/>
            <a:ext cx="972000" cy="972000"/>
            <a:chOff x="8205877" y="2886779"/>
            <a:chExt cx="972000" cy="97200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573649B-5950-4083-8096-4F49D1CC43FC}"/>
                </a:ext>
              </a:extLst>
            </p:cNvPr>
            <p:cNvSpPr/>
            <p:nvPr/>
          </p:nvSpPr>
          <p:spPr>
            <a:xfrm>
              <a:off x="8205877" y="2886779"/>
              <a:ext cx="972000" cy="972000"/>
            </a:xfrm>
            <a:prstGeom prst="rect">
              <a:avLst/>
            </a:prstGeom>
            <a:solidFill>
              <a:srgbClr val="3BB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239F147A-93CD-433E-AB87-9AEAA718E1D3}"/>
                </a:ext>
              </a:extLst>
            </p:cNvPr>
            <p:cNvGrpSpPr/>
            <p:nvPr/>
          </p:nvGrpSpPr>
          <p:grpSpPr>
            <a:xfrm rot="1727044">
              <a:off x="8511330" y="2964006"/>
              <a:ext cx="361094" cy="817546"/>
              <a:chOff x="6992662" y="1309861"/>
              <a:chExt cx="534954" cy="1211179"/>
            </a:xfrm>
          </p:grpSpPr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A716A275-744C-4A88-A536-4A2CFBC0D596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" name="矩形: 圆角 9">
                <a:extLst>
                  <a:ext uri="{FF2B5EF4-FFF2-40B4-BE49-F238E27FC236}">
                    <a16:creationId xmlns:a16="http://schemas.microsoft.com/office/drawing/2014/main" id="{554F30EE-C888-4553-9651-A01662411667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D2493D79-3BB1-4BEE-B630-2C143501B304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08C84067-769D-4777-80F2-1478CEF1788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rgbClr val="3BBE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74" name="椭圆 73">
            <a:extLst>
              <a:ext uri="{FF2B5EF4-FFF2-40B4-BE49-F238E27FC236}">
                <a16:creationId xmlns:a16="http://schemas.microsoft.com/office/drawing/2014/main" id="{D4720E38-A76F-4518-A8B0-4717BB7040DC}"/>
              </a:ext>
            </a:extLst>
          </p:cNvPr>
          <p:cNvSpPr/>
          <p:nvPr/>
        </p:nvSpPr>
        <p:spPr>
          <a:xfrm>
            <a:off x="1684147" y="2927578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46148CD-6E4B-4177-A940-99944B8ED602}"/>
              </a:ext>
            </a:extLst>
          </p:cNvPr>
          <p:cNvGrpSpPr/>
          <p:nvPr/>
        </p:nvGrpSpPr>
        <p:grpSpPr>
          <a:xfrm rot="1727044">
            <a:off x="2146235" y="3057346"/>
            <a:ext cx="534954" cy="1211179"/>
            <a:chOff x="6992662" y="1309861"/>
            <a:chExt cx="534954" cy="1211179"/>
          </a:xfrm>
        </p:grpSpPr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C2086154-9AA5-4FED-A6D6-1EB9CDB9BA67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rgbClr val="2D2D3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: 圆角 9">
              <a:extLst>
                <a:ext uri="{FF2B5EF4-FFF2-40B4-BE49-F238E27FC236}">
                  <a16:creationId xmlns:a16="http://schemas.microsoft.com/office/drawing/2014/main" id="{1C4C8EF7-FB60-4A97-BB0B-707DA3E378CF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2D2D30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51520C0-F66C-4079-8437-8A85596E1E84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0676D3E6-41B1-4EF9-9A3A-C3C287394C18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824B8C2B-E322-4978-A235-2AEFAF09A8D9}"/>
              </a:ext>
            </a:extLst>
          </p:cNvPr>
          <p:cNvSpPr/>
          <p:nvPr/>
        </p:nvSpPr>
        <p:spPr>
          <a:xfrm>
            <a:off x="5502303" y="4786685"/>
            <a:ext cx="3252083" cy="971564"/>
          </a:xfrm>
          <a:prstGeom prst="rect">
            <a:avLst/>
          </a:prstGeom>
          <a:solidFill>
            <a:srgbClr val="2D2D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746B906-4C67-4910-A81B-238C2A327F4E}"/>
              </a:ext>
            </a:extLst>
          </p:cNvPr>
          <p:cNvGrpSpPr>
            <a:grpSpLocks noChangeAspect="1"/>
          </p:cNvGrpSpPr>
          <p:nvPr/>
        </p:nvGrpSpPr>
        <p:grpSpPr>
          <a:xfrm>
            <a:off x="6074047" y="5092467"/>
            <a:ext cx="2108593" cy="360000"/>
            <a:chOff x="5732187" y="4946707"/>
            <a:chExt cx="3493151" cy="596386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E4F9DFE-19B6-4F75-9401-98F13F5D5725}"/>
                </a:ext>
              </a:extLst>
            </p:cNvPr>
            <p:cNvSpPr txBox="1"/>
            <p:nvPr/>
          </p:nvSpPr>
          <p:spPr>
            <a:xfrm>
              <a:off x="6469379" y="5010257"/>
              <a:ext cx="2755959" cy="5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DRAG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CONTROLS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FA60CE4-EE80-432F-9C2E-11532FFC3B1A}"/>
                </a:ext>
              </a:extLst>
            </p:cNvPr>
            <p:cNvGrpSpPr/>
            <p:nvPr/>
          </p:nvGrpSpPr>
          <p:grpSpPr>
            <a:xfrm>
              <a:off x="5732187" y="4946707"/>
              <a:ext cx="569387" cy="596386"/>
              <a:chOff x="1056339" y="4700263"/>
              <a:chExt cx="1440000" cy="1440000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78459AF7-BB77-47A5-9C1B-FB1F08D3703E}"/>
                  </a:ext>
                </a:extLst>
              </p:cNvPr>
              <p:cNvSpPr/>
              <p:nvPr/>
            </p:nvSpPr>
            <p:spPr>
              <a:xfrm>
                <a:off x="1056339" y="4700263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4426106E-7AA7-4DCC-9ED1-9285BE37319A}"/>
                  </a:ext>
                </a:extLst>
              </p:cNvPr>
              <p:cNvGrpSpPr/>
              <p:nvPr/>
            </p:nvGrpSpPr>
            <p:grpSpPr>
              <a:xfrm rot="1727044">
                <a:off x="1518427" y="4830031"/>
                <a:ext cx="534954" cy="1211179"/>
                <a:chOff x="6992662" y="1309861"/>
                <a:chExt cx="534954" cy="1211179"/>
              </a:xfrm>
            </p:grpSpPr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275B11F2-B315-4CE2-8D99-7441F26C8241}"/>
                    </a:ext>
                  </a:extLst>
                </p:cNvPr>
                <p:cNvSpPr/>
                <p:nvPr/>
              </p:nvSpPr>
              <p:spPr>
                <a:xfrm flipV="1">
                  <a:off x="7217627" y="2193396"/>
                  <a:ext cx="95044" cy="327644"/>
                </a:xfrm>
                <a:custGeom>
                  <a:avLst/>
                  <a:gdLst>
                    <a:gd name="connsiteX0" fmla="*/ 0 w 95044"/>
                    <a:gd name="connsiteY0" fmla="*/ 327644 h 327644"/>
                    <a:gd name="connsiteX1" fmla="*/ 95043 w 95044"/>
                    <a:gd name="connsiteY1" fmla="*/ 327644 h 327644"/>
                    <a:gd name="connsiteX2" fmla="*/ 95043 w 95044"/>
                    <a:gd name="connsiteY2" fmla="*/ 54554 h 327644"/>
                    <a:gd name="connsiteX3" fmla="*/ 94566 w 95044"/>
                    <a:gd name="connsiteY3" fmla="*/ 54554 h 327644"/>
                    <a:gd name="connsiteX4" fmla="*/ 95044 w 95044"/>
                    <a:gd name="connsiteY4" fmla="*/ 51966 h 327644"/>
                    <a:gd name="connsiteX5" fmla="*/ 47522 w 95044"/>
                    <a:gd name="connsiteY5" fmla="*/ 0 h 327644"/>
                    <a:gd name="connsiteX6" fmla="*/ 0 w 95044"/>
                    <a:gd name="connsiteY6" fmla="*/ 51966 h 327644"/>
                    <a:gd name="connsiteX7" fmla="*/ 478 w 95044"/>
                    <a:gd name="connsiteY7" fmla="*/ 54554 h 327644"/>
                    <a:gd name="connsiteX8" fmla="*/ 0 w 95044"/>
                    <a:gd name="connsiteY8" fmla="*/ 54554 h 32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044" h="327644">
                      <a:moveTo>
                        <a:pt x="0" y="327644"/>
                      </a:moveTo>
                      <a:lnTo>
                        <a:pt x="95043" y="327644"/>
                      </a:lnTo>
                      <a:lnTo>
                        <a:pt x="95043" y="54554"/>
                      </a:lnTo>
                      <a:lnTo>
                        <a:pt x="94566" y="54554"/>
                      </a:lnTo>
                      <a:lnTo>
                        <a:pt x="95044" y="51966"/>
                      </a:lnTo>
                      <a:cubicBezTo>
                        <a:pt x="95044" y="23266"/>
                        <a:pt x="73768" y="0"/>
                        <a:pt x="47522" y="0"/>
                      </a:cubicBezTo>
                      <a:cubicBezTo>
                        <a:pt x="21276" y="0"/>
                        <a:pt x="0" y="23266"/>
                        <a:pt x="0" y="51966"/>
                      </a:cubicBezTo>
                      <a:lnTo>
                        <a:pt x="478" y="54554"/>
                      </a:lnTo>
                      <a:lnTo>
                        <a:pt x="0" y="54554"/>
                      </a:lnTo>
                      <a:close/>
                    </a:path>
                  </a:pathLst>
                </a:custGeom>
                <a:solidFill>
                  <a:srgbClr val="2D2D3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: 圆角 9">
                  <a:extLst>
                    <a:ext uri="{FF2B5EF4-FFF2-40B4-BE49-F238E27FC236}">
                      <a16:creationId xmlns:a16="http://schemas.microsoft.com/office/drawing/2014/main" id="{A2F08F3D-D904-4847-8684-2F71AA8EDECA}"/>
                    </a:ext>
                  </a:extLst>
                </p:cNvPr>
                <p:cNvSpPr/>
                <p:nvPr/>
              </p:nvSpPr>
              <p:spPr>
                <a:xfrm>
                  <a:off x="6992662" y="1309861"/>
                  <a:ext cx="534954" cy="883535"/>
                </a:xfrm>
                <a:custGeom>
                  <a:avLst/>
                  <a:gdLst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0 w 534954"/>
                    <a:gd name="connsiteY6" fmla="*/ 632523 h 900000"/>
                    <a:gd name="connsiteX7" fmla="*/ 0 w 534954"/>
                    <a:gd name="connsiteY7" fmla="*/ 267477 h 900000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4954 w 534954"/>
                    <a:gd name="connsiteY4" fmla="*/ 632523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0472 w 534954"/>
                    <a:gd name="connsiteY4" fmla="*/ 883535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4954" h="883535">
                      <a:moveTo>
                        <a:pt x="0" y="267477"/>
                      </a:moveTo>
                      <a:cubicBezTo>
                        <a:pt x="0" y="119754"/>
                        <a:pt x="119754" y="0"/>
                        <a:pt x="267477" y="0"/>
                      </a:cubicBezTo>
                      <a:lnTo>
                        <a:pt x="267477" y="0"/>
                      </a:lnTo>
                      <a:cubicBezTo>
                        <a:pt x="415200" y="0"/>
                        <a:pt x="534954" y="119754"/>
                        <a:pt x="534954" y="267477"/>
                      </a:cubicBezTo>
                      <a:lnTo>
                        <a:pt x="530472" y="883535"/>
                      </a:lnTo>
                      <a:lnTo>
                        <a:pt x="0" y="883535"/>
                      </a:lnTo>
                      <a:lnTo>
                        <a:pt x="0" y="267477"/>
                      </a:lnTo>
                      <a:close/>
                    </a:path>
                  </a:pathLst>
                </a:custGeom>
                <a:solidFill>
                  <a:srgbClr val="2D2D30">
                    <a:alpha val="80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1829FA20-78A5-4511-B548-5DE323A91F2E}"/>
                    </a:ext>
                  </a:extLst>
                </p:cNvPr>
                <p:cNvSpPr/>
                <p:nvPr/>
              </p:nvSpPr>
              <p:spPr>
                <a:xfrm>
                  <a:off x="6992662" y="1715341"/>
                  <a:ext cx="532928" cy="478055"/>
                </a:xfrm>
                <a:custGeom>
                  <a:avLst/>
                  <a:gdLst>
                    <a:gd name="connsiteX0" fmla="*/ 0 w 532928"/>
                    <a:gd name="connsiteY0" fmla="*/ 0 h 478055"/>
                    <a:gd name="connsiteX1" fmla="*/ 532928 w 532928"/>
                    <a:gd name="connsiteY1" fmla="*/ 140520 h 478055"/>
                    <a:gd name="connsiteX2" fmla="*/ 530472 w 532928"/>
                    <a:gd name="connsiteY2" fmla="*/ 478055 h 478055"/>
                    <a:gd name="connsiteX3" fmla="*/ 0 w 532928"/>
                    <a:gd name="connsiteY3" fmla="*/ 478055 h 47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928" h="478055">
                      <a:moveTo>
                        <a:pt x="0" y="0"/>
                      </a:moveTo>
                      <a:lnTo>
                        <a:pt x="532928" y="140520"/>
                      </a:lnTo>
                      <a:lnTo>
                        <a:pt x="530472" y="478055"/>
                      </a:lnTo>
                      <a:lnTo>
                        <a:pt x="0" y="478055"/>
                      </a:lnTo>
                      <a:close/>
                    </a:path>
                  </a:pathLst>
                </a:custGeom>
                <a:solidFill>
                  <a:schemeClr val="bg1">
                    <a:alpha val="1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: 圆角 87">
                  <a:extLst>
                    <a:ext uri="{FF2B5EF4-FFF2-40B4-BE49-F238E27FC236}">
                      <a16:creationId xmlns:a16="http://schemas.microsoft.com/office/drawing/2014/main" id="{70CEEBD2-11BF-4121-B82B-475C13B9B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916071">
                  <a:off x="7053927" y="1749040"/>
                  <a:ext cx="402400" cy="82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47B248B1-0BF2-46C6-A18C-09D27F86EE52}"/>
              </a:ext>
            </a:extLst>
          </p:cNvPr>
          <p:cNvSpPr/>
          <p:nvPr/>
        </p:nvSpPr>
        <p:spPr>
          <a:xfrm>
            <a:off x="5502302" y="5712529"/>
            <a:ext cx="3252083" cy="45719"/>
          </a:xfrm>
          <a:prstGeom prst="rect">
            <a:avLst/>
          </a:prstGeom>
          <a:solidFill>
            <a:srgbClr val="9954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4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995CC4B2-389F-4B8D-B8B3-AA5198E89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89" y="1099751"/>
            <a:ext cx="22288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3B6BF8-4CD2-4AC6-95CC-B0F478D0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7" y="1094988"/>
            <a:ext cx="17240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FDB43CB-278B-44F3-BC88-4067CC3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24" y="1099751"/>
            <a:ext cx="1647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56638764-7DF2-4E38-B56B-0A2FE169598C}"/>
              </a:ext>
            </a:extLst>
          </p:cNvPr>
          <p:cNvGrpSpPr/>
          <p:nvPr/>
        </p:nvGrpSpPr>
        <p:grpSpPr>
          <a:xfrm>
            <a:off x="6504836" y="2224347"/>
            <a:ext cx="196404" cy="298011"/>
            <a:chOff x="6992662" y="1309861"/>
            <a:chExt cx="534954" cy="883535"/>
          </a:xfrm>
        </p:grpSpPr>
        <p:sp>
          <p:nvSpPr>
            <p:cNvPr id="81" name="矩形: 圆角 9">
              <a:extLst>
                <a:ext uri="{FF2B5EF4-FFF2-40B4-BE49-F238E27FC236}">
                  <a16:creationId xmlns:a16="http://schemas.microsoft.com/office/drawing/2014/main" id="{778BCC9A-00B0-4CF4-9C8F-705F76DE8F1C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4C1BB697-B33F-4298-98DA-792454CF9EC0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CB2E84E9-B963-458A-B915-2DD1C20055DB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8CB1F9EB-3C74-49CE-A3C9-FBE65640F3BC}"/>
              </a:ext>
            </a:extLst>
          </p:cNvPr>
          <p:cNvGrpSpPr/>
          <p:nvPr/>
        </p:nvGrpSpPr>
        <p:grpSpPr>
          <a:xfrm>
            <a:off x="1292398" y="3431500"/>
            <a:ext cx="867600" cy="868730"/>
            <a:chOff x="1292398" y="1965186"/>
            <a:chExt cx="867600" cy="868730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A2F72EE-1955-442B-B3AB-D0816305C4E1}"/>
                </a:ext>
              </a:extLst>
            </p:cNvPr>
            <p:cNvSpPr>
              <a:spLocks/>
            </p:cNvSpPr>
            <p:nvPr/>
          </p:nvSpPr>
          <p:spPr>
            <a:xfrm>
              <a:off x="1292398" y="1965186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33D7B460-CED2-483B-8BAF-7E40E5A1645B}"/>
                </a:ext>
              </a:extLst>
            </p:cNvPr>
            <p:cNvGrpSpPr/>
            <p:nvPr/>
          </p:nvGrpSpPr>
          <p:grpSpPr>
            <a:xfrm>
              <a:off x="1358553" y="2100833"/>
              <a:ext cx="735291" cy="597437"/>
              <a:chOff x="1357460" y="2075160"/>
              <a:chExt cx="735291" cy="597437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AE6DCE5-6334-4FC4-8BE8-A2E7B6F639A2}"/>
                  </a:ext>
                </a:extLst>
              </p:cNvPr>
              <p:cNvSpPr/>
              <p:nvPr/>
            </p:nvSpPr>
            <p:spPr>
              <a:xfrm>
                <a:off x="1508706" y="2265200"/>
                <a:ext cx="426032" cy="3226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B264BA1D-F77D-4C9F-AADB-7B9D921288E9}"/>
                  </a:ext>
                </a:extLst>
              </p:cNvPr>
              <p:cNvSpPr/>
              <p:nvPr/>
            </p:nvSpPr>
            <p:spPr>
              <a:xfrm>
                <a:off x="1421090" y="2308272"/>
                <a:ext cx="601264" cy="3226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06D645E3-246B-4533-9EAA-1A6993F7591D}"/>
                  </a:ext>
                </a:extLst>
              </p:cNvPr>
              <p:cNvSpPr/>
              <p:nvPr/>
            </p:nvSpPr>
            <p:spPr>
              <a:xfrm>
                <a:off x="1357460" y="2339546"/>
                <a:ext cx="735291" cy="33305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B4D21B8A-702F-42BA-8635-A29433A481CB}"/>
                  </a:ext>
                </a:extLst>
              </p:cNvPr>
              <p:cNvGrpSpPr/>
              <p:nvPr/>
            </p:nvGrpSpPr>
            <p:grpSpPr>
              <a:xfrm>
                <a:off x="1545367" y="2075160"/>
                <a:ext cx="361094" cy="596386"/>
                <a:chOff x="6992662" y="1309861"/>
                <a:chExt cx="534954" cy="883535"/>
              </a:xfrm>
            </p:grpSpPr>
            <p:sp>
              <p:nvSpPr>
                <p:cNvPr id="156" name="矩形: 圆角 9">
                  <a:extLst>
                    <a:ext uri="{FF2B5EF4-FFF2-40B4-BE49-F238E27FC236}">
                      <a16:creationId xmlns:a16="http://schemas.microsoft.com/office/drawing/2014/main" id="{95F3797D-7425-4697-BD5D-74FFD320B524}"/>
                    </a:ext>
                  </a:extLst>
                </p:cNvPr>
                <p:cNvSpPr/>
                <p:nvPr/>
              </p:nvSpPr>
              <p:spPr>
                <a:xfrm>
                  <a:off x="6992662" y="1309861"/>
                  <a:ext cx="534954" cy="883535"/>
                </a:xfrm>
                <a:custGeom>
                  <a:avLst/>
                  <a:gdLst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0 w 534954"/>
                    <a:gd name="connsiteY6" fmla="*/ 632523 h 900000"/>
                    <a:gd name="connsiteX7" fmla="*/ 0 w 534954"/>
                    <a:gd name="connsiteY7" fmla="*/ 267477 h 900000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4954 w 534954"/>
                    <a:gd name="connsiteY4" fmla="*/ 632523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0472 w 534954"/>
                    <a:gd name="connsiteY4" fmla="*/ 883535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4954" h="883535">
                      <a:moveTo>
                        <a:pt x="0" y="267477"/>
                      </a:moveTo>
                      <a:cubicBezTo>
                        <a:pt x="0" y="119754"/>
                        <a:pt x="119754" y="0"/>
                        <a:pt x="267477" y="0"/>
                      </a:cubicBezTo>
                      <a:lnTo>
                        <a:pt x="267477" y="0"/>
                      </a:lnTo>
                      <a:cubicBezTo>
                        <a:pt x="415200" y="0"/>
                        <a:pt x="534954" y="119754"/>
                        <a:pt x="534954" y="267477"/>
                      </a:cubicBezTo>
                      <a:lnTo>
                        <a:pt x="530472" y="883535"/>
                      </a:lnTo>
                      <a:lnTo>
                        <a:pt x="0" y="883535"/>
                      </a:lnTo>
                      <a:lnTo>
                        <a:pt x="0" y="267477"/>
                      </a:lnTo>
                      <a:close/>
                    </a:path>
                  </a:pathLst>
                </a:custGeom>
                <a:solidFill>
                  <a:srgbClr val="0AB0FF">
                    <a:alpha val="80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任意多边形: 形状 156">
                  <a:extLst>
                    <a:ext uri="{FF2B5EF4-FFF2-40B4-BE49-F238E27FC236}">
                      <a16:creationId xmlns:a16="http://schemas.microsoft.com/office/drawing/2014/main" id="{1BE5F275-76BA-4117-9C0A-39C90D3A8E44}"/>
                    </a:ext>
                  </a:extLst>
                </p:cNvPr>
                <p:cNvSpPr/>
                <p:nvPr/>
              </p:nvSpPr>
              <p:spPr>
                <a:xfrm>
                  <a:off x="6992662" y="1715341"/>
                  <a:ext cx="532928" cy="478055"/>
                </a:xfrm>
                <a:custGeom>
                  <a:avLst/>
                  <a:gdLst>
                    <a:gd name="connsiteX0" fmla="*/ 0 w 532928"/>
                    <a:gd name="connsiteY0" fmla="*/ 0 h 478055"/>
                    <a:gd name="connsiteX1" fmla="*/ 532928 w 532928"/>
                    <a:gd name="connsiteY1" fmla="*/ 140520 h 478055"/>
                    <a:gd name="connsiteX2" fmla="*/ 530472 w 532928"/>
                    <a:gd name="connsiteY2" fmla="*/ 478055 h 478055"/>
                    <a:gd name="connsiteX3" fmla="*/ 0 w 532928"/>
                    <a:gd name="connsiteY3" fmla="*/ 478055 h 47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928" h="478055">
                      <a:moveTo>
                        <a:pt x="0" y="0"/>
                      </a:moveTo>
                      <a:lnTo>
                        <a:pt x="532928" y="140520"/>
                      </a:lnTo>
                      <a:lnTo>
                        <a:pt x="530472" y="478055"/>
                      </a:lnTo>
                      <a:lnTo>
                        <a:pt x="0" y="478055"/>
                      </a:lnTo>
                      <a:close/>
                    </a:path>
                  </a:pathLst>
                </a:custGeom>
                <a:solidFill>
                  <a:srgbClr val="0AB0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矩形: 圆角 157">
                  <a:extLst>
                    <a:ext uri="{FF2B5EF4-FFF2-40B4-BE49-F238E27FC236}">
                      <a16:creationId xmlns:a16="http://schemas.microsoft.com/office/drawing/2014/main" id="{0651CD71-14D7-446A-95B8-7688FACFE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916071">
                  <a:off x="7053927" y="1749040"/>
                  <a:ext cx="402400" cy="82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584F592-722B-4762-A324-9B79F380C3ED}"/>
              </a:ext>
            </a:extLst>
          </p:cNvPr>
          <p:cNvGrpSpPr/>
          <p:nvPr/>
        </p:nvGrpSpPr>
        <p:grpSpPr>
          <a:xfrm>
            <a:off x="3259882" y="3431500"/>
            <a:ext cx="867600" cy="868730"/>
            <a:chOff x="3265288" y="1987217"/>
            <a:chExt cx="867600" cy="86873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B073B691-DCC7-4AF2-88BE-D64ECDE8EAEB}"/>
                </a:ext>
              </a:extLst>
            </p:cNvPr>
            <p:cNvSpPr>
              <a:spLocks/>
            </p:cNvSpPr>
            <p:nvPr/>
          </p:nvSpPr>
          <p:spPr>
            <a:xfrm>
              <a:off x="3265288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78A466DF-4D9A-4152-862E-6CEE2271CE86}"/>
                </a:ext>
              </a:extLst>
            </p:cNvPr>
            <p:cNvGrpSpPr/>
            <p:nvPr/>
          </p:nvGrpSpPr>
          <p:grpSpPr>
            <a:xfrm>
              <a:off x="3379130" y="2192982"/>
              <a:ext cx="639916" cy="457200"/>
              <a:chOff x="3293257" y="2213294"/>
              <a:chExt cx="639916" cy="457200"/>
            </a:xfrm>
          </p:grpSpPr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9F61CC3-78B8-434F-ACC6-1A0BDBB0B8FF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457200"/>
              </a:xfrm>
              <a:prstGeom prst="roundRect">
                <a:avLst>
                  <a:gd name="adj" fmla="val 8448"/>
                </a:avLst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: 圆角 162">
                <a:extLst>
                  <a:ext uri="{FF2B5EF4-FFF2-40B4-BE49-F238E27FC236}">
                    <a16:creationId xmlns:a16="http://schemas.microsoft.com/office/drawing/2014/main" id="{37C58EE0-5990-4EF9-978F-CABAA16DD2CE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136616"/>
              </a:xfrm>
              <a:prstGeom prst="roundRect">
                <a:avLst>
                  <a:gd name="adj" fmla="val 0"/>
                </a:avLst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F774BE80-38FB-4713-AB2B-12E80F8C4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284185"/>
                <a:ext cx="327331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11F1552A-2CA3-4800-83D7-8DD29B7F82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10468"/>
                <a:ext cx="174928" cy="0"/>
              </a:xfrm>
              <a:prstGeom prst="line">
                <a:avLst/>
              </a:prstGeom>
              <a:ln w="285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76409F4E-DF4E-44AA-9EA1-0E7C711B6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80255"/>
                <a:ext cx="280201" cy="0"/>
              </a:xfrm>
              <a:prstGeom prst="line">
                <a:avLst/>
              </a:prstGeom>
              <a:ln w="285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7E708B1-6A0B-4D9C-BF95-49061FD84FE8}"/>
              </a:ext>
            </a:extLst>
          </p:cNvPr>
          <p:cNvSpPr txBox="1"/>
          <p:nvPr/>
        </p:nvSpPr>
        <p:spPr>
          <a:xfrm>
            <a:off x="1437028" y="4389659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AB1CE60-3614-44A3-A491-747E3F5B9B76}"/>
              </a:ext>
            </a:extLst>
          </p:cNvPr>
          <p:cNvSpPr txBox="1"/>
          <p:nvPr/>
        </p:nvSpPr>
        <p:spPr>
          <a:xfrm>
            <a:off x="2494176" y="4389658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96CA60B-220D-45EB-8759-B666391EE3E1}"/>
              </a:ext>
            </a:extLst>
          </p:cNvPr>
          <p:cNvSpPr txBox="1"/>
          <p:nvPr/>
        </p:nvSpPr>
        <p:spPr>
          <a:xfrm>
            <a:off x="3373724" y="4389658"/>
            <a:ext cx="6286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02099172-3565-4451-A156-1F39E4AF666C}"/>
              </a:ext>
            </a:extLst>
          </p:cNvPr>
          <p:cNvGrpSpPr/>
          <p:nvPr/>
        </p:nvGrpSpPr>
        <p:grpSpPr>
          <a:xfrm>
            <a:off x="2276140" y="3431500"/>
            <a:ext cx="867600" cy="868730"/>
            <a:chOff x="2309246" y="1951937"/>
            <a:chExt cx="867600" cy="868730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079D4BB-BF84-4023-B784-3B6A3D7A5067}"/>
                </a:ext>
              </a:extLst>
            </p:cNvPr>
            <p:cNvSpPr>
              <a:spLocks/>
            </p:cNvSpPr>
            <p:nvPr/>
          </p:nvSpPr>
          <p:spPr>
            <a:xfrm>
              <a:off x="2309246" y="195193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595575D9-FD8C-4391-9F49-8E3A9D75B335}"/>
                </a:ext>
              </a:extLst>
            </p:cNvPr>
            <p:cNvGrpSpPr/>
            <p:nvPr/>
          </p:nvGrpSpPr>
          <p:grpSpPr>
            <a:xfrm>
              <a:off x="2438095" y="2116410"/>
              <a:ext cx="609903" cy="539785"/>
              <a:chOff x="2464521" y="2130709"/>
              <a:chExt cx="609903" cy="539785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D8142426-96B7-4B1E-9F08-3D6194B89C2C}"/>
                  </a:ext>
                </a:extLst>
              </p:cNvPr>
              <p:cNvSpPr/>
              <p:nvPr/>
            </p:nvSpPr>
            <p:spPr>
              <a:xfrm>
                <a:off x="2464521" y="2130709"/>
                <a:ext cx="539734" cy="539785"/>
              </a:xfrm>
              <a:prstGeom prst="ellipse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F5BE68E9-807E-4E59-97B8-956058F43A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889" y="2256010"/>
                <a:ext cx="288000" cy="288000"/>
              </a:xfrm>
              <a:prstGeom prst="arc">
                <a:avLst>
                  <a:gd name="adj1" fmla="val 2220813"/>
                  <a:gd name="adj2" fmla="val 16605377"/>
                </a:avLst>
              </a:prstGeom>
              <a:ln w="38100" cap="rnd">
                <a:solidFill>
                  <a:srgbClr val="0AB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42386630-5B75-4C20-ACE7-A77FA72F370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42992" y="2139139"/>
                <a:ext cx="231432" cy="102803"/>
                <a:chOff x="2852347" y="2115381"/>
                <a:chExt cx="408748" cy="181566"/>
              </a:xfrm>
            </p:grpSpPr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4389A677-6E1E-4ADC-8A43-54495D755481}"/>
                    </a:ext>
                  </a:extLst>
                </p:cNvPr>
                <p:cNvGrpSpPr/>
                <p:nvPr/>
              </p:nvGrpSpPr>
              <p:grpSpPr>
                <a:xfrm>
                  <a:off x="2852347" y="2115381"/>
                  <a:ext cx="174928" cy="181317"/>
                  <a:chOff x="2852347" y="2115381"/>
                  <a:chExt cx="174928" cy="181317"/>
                </a:xfrm>
              </p:grpSpPr>
              <p:cxnSp>
                <p:nvCxnSpPr>
                  <p:cNvPr id="180" name="直接连接符 179">
                    <a:extLst>
                      <a:ext uri="{FF2B5EF4-FFF2-40B4-BE49-F238E27FC236}">
                        <a16:creationId xmlns:a16="http://schemas.microsoft.com/office/drawing/2014/main" id="{DB89D450-7E3E-4453-B671-510DB513C9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52347" y="2201099"/>
                    <a:ext cx="174928" cy="0"/>
                  </a:xfrm>
                  <a:prstGeom prst="line">
                    <a:avLst/>
                  </a:prstGeom>
                  <a:ln w="19050" cap="rnd">
                    <a:solidFill>
                      <a:srgbClr val="3BBE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>
                    <a:extLst>
                      <a:ext uri="{FF2B5EF4-FFF2-40B4-BE49-F238E27FC236}">
                        <a16:creationId xmlns:a16="http://schemas.microsoft.com/office/drawing/2014/main" id="{529667F0-B1CE-4BB9-BAB8-0680C2B3C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5158" y="2115381"/>
                    <a:ext cx="492" cy="181317"/>
                  </a:xfrm>
                  <a:prstGeom prst="line">
                    <a:avLst/>
                  </a:prstGeom>
                  <a:ln w="19050" cap="rnd">
                    <a:solidFill>
                      <a:srgbClr val="3BBEFF">
                        <a:alpha val="70000"/>
                      </a:srgb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AC08D4C8-8B01-4EE5-93B6-5F6497E8F1D6}"/>
                    </a:ext>
                  </a:extLst>
                </p:cNvPr>
                <p:cNvGrpSpPr/>
                <p:nvPr/>
              </p:nvGrpSpPr>
              <p:grpSpPr>
                <a:xfrm>
                  <a:off x="3086167" y="2115630"/>
                  <a:ext cx="174928" cy="181317"/>
                  <a:chOff x="2879603" y="2115381"/>
                  <a:chExt cx="174928" cy="181317"/>
                </a:xfrm>
              </p:grpSpPr>
              <p:cxnSp>
                <p:nvCxnSpPr>
                  <p:cNvPr id="178" name="直接连接符 177">
                    <a:extLst>
                      <a:ext uri="{FF2B5EF4-FFF2-40B4-BE49-F238E27FC236}">
                        <a16:creationId xmlns:a16="http://schemas.microsoft.com/office/drawing/2014/main" id="{0DD8C421-EE3B-4826-8F5D-D1ADF8FE74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79603" y="2201100"/>
                    <a:ext cx="174928" cy="0"/>
                  </a:xfrm>
                  <a:prstGeom prst="line">
                    <a:avLst/>
                  </a:prstGeom>
                  <a:ln w="19050" cap="rnd">
                    <a:solidFill>
                      <a:srgbClr val="3BBEFF">
                        <a:alpha val="70000"/>
                      </a:srgb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>
                    <a:extLst>
                      <a:ext uri="{FF2B5EF4-FFF2-40B4-BE49-F238E27FC236}">
                        <a16:creationId xmlns:a16="http://schemas.microsoft.com/office/drawing/2014/main" id="{D5DE9948-7612-482E-BF9B-0BDBC840F7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72413" y="2115381"/>
                    <a:ext cx="493" cy="181317"/>
                  </a:xfrm>
                  <a:prstGeom prst="line">
                    <a:avLst/>
                  </a:prstGeom>
                  <a:ln w="19050" cap="rnd">
                    <a:solidFill>
                      <a:srgbClr val="3BBE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D7A5389-779C-4019-8532-E4AC41325452}"/>
              </a:ext>
            </a:extLst>
          </p:cNvPr>
          <p:cNvSpPr txBox="1"/>
          <p:nvPr/>
        </p:nvSpPr>
        <p:spPr>
          <a:xfrm>
            <a:off x="4392239" y="4366260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Win32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3208AD1-1913-4665-AE53-0BEA6CA8CA57}"/>
              </a:ext>
            </a:extLst>
          </p:cNvPr>
          <p:cNvGrpSpPr/>
          <p:nvPr/>
        </p:nvGrpSpPr>
        <p:grpSpPr>
          <a:xfrm>
            <a:off x="4243625" y="3431500"/>
            <a:ext cx="867600" cy="868730"/>
            <a:chOff x="4243625" y="1987217"/>
            <a:chExt cx="867600" cy="86873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26C15CD-E8F5-46BC-9CDA-029C82145256}"/>
                </a:ext>
              </a:extLst>
            </p:cNvPr>
            <p:cNvSpPr>
              <a:spLocks/>
            </p:cNvSpPr>
            <p:nvPr/>
          </p:nvSpPr>
          <p:spPr>
            <a:xfrm>
              <a:off x="4243625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5FD2CD32-F8F8-476F-8EBE-35FEF9F452D1}"/>
                </a:ext>
              </a:extLst>
            </p:cNvPr>
            <p:cNvGrpSpPr/>
            <p:nvPr/>
          </p:nvGrpSpPr>
          <p:grpSpPr>
            <a:xfrm>
              <a:off x="4361495" y="2168626"/>
              <a:ext cx="631861" cy="505912"/>
              <a:chOff x="4352288" y="2154125"/>
              <a:chExt cx="631861" cy="505912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D1C3D9DC-58A5-41AF-B18E-541FFF7764C7}"/>
                  </a:ext>
                </a:extLst>
              </p:cNvPr>
              <p:cNvGrpSpPr/>
              <p:nvPr/>
            </p:nvGrpSpPr>
            <p:grpSpPr>
              <a:xfrm>
                <a:off x="4352288" y="2154125"/>
                <a:ext cx="577278" cy="428734"/>
                <a:chOff x="5002526" y="2339452"/>
                <a:chExt cx="577278" cy="428734"/>
              </a:xfrm>
            </p:grpSpPr>
            <p:sp>
              <p:nvSpPr>
                <p:cNvPr id="190" name="矩形: 圆角 189">
                  <a:extLst>
                    <a:ext uri="{FF2B5EF4-FFF2-40B4-BE49-F238E27FC236}">
                      <a16:creationId xmlns:a16="http://schemas.microsoft.com/office/drawing/2014/main" id="{C5ACA95F-6482-477D-BDAC-B984934C16D8}"/>
                    </a:ext>
                  </a:extLst>
                </p:cNvPr>
                <p:cNvSpPr/>
                <p:nvPr/>
              </p:nvSpPr>
              <p:spPr>
                <a:xfrm>
                  <a:off x="5002526" y="2360789"/>
                  <a:ext cx="577278" cy="407397"/>
                </a:xfrm>
                <a:prstGeom prst="roundRect">
                  <a:avLst/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98321F35-E18C-41C7-AF56-8FCBD05649F8}"/>
                    </a:ext>
                  </a:extLst>
                </p:cNvPr>
                <p:cNvGrpSpPr/>
                <p:nvPr/>
              </p:nvGrpSpPr>
              <p:grpSpPr>
                <a:xfrm>
                  <a:off x="5197075" y="2470175"/>
                  <a:ext cx="196404" cy="298011"/>
                  <a:chOff x="6992662" y="1309861"/>
                  <a:chExt cx="534954" cy="883535"/>
                </a:xfrm>
              </p:grpSpPr>
              <p:sp>
                <p:nvSpPr>
                  <p:cNvPr id="193" name="矩形: 圆角 9">
                    <a:extLst>
                      <a:ext uri="{FF2B5EF4-FFF2-40B4-BE49-F238E27FC236}">
                        <a16:creationId xmlns:a16="http://schemas.microsoft.com/office/drawing/2014/main" id="{8C7B0CD6-E330-47C7-B346-DB0881D54C48}"/>
                      </a:ext>
                    </a:extLst>
                  </p:cNvPr>
                  <p:cNvSpPr/>
                  <p:nvPr/>
                </p:nvSpPr>
                <p:spPr>
                  <a:xfrm>
                    <a:off x="6992662" y="1309861"/>
                    <a:ext cx="534954" cy="883535"/>
                  </a:xfrm>
                  <a:custGeom>
                    <a:avLst/>
                    <a:gdLst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0 w 534954"/>
                      <a:gd name="connsiteY6" fmla="*/ 632523 h 900000"/>
                      <a:gd name="connsiteX7" fmla="*/ 0 w 534954"/>
                      <a:gd name="connsiteY7" fmla="*/ 267477 h 900000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4954 w 534954"/>
                      <a:gd name="connsiteY4" fmla="*/ 632523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0472 w 534954"/>
                      <a:gd name="connsiteY4" fmla="*/ 883535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4954" h="883535">
                        <a:moveTo>
                          <a:pt x="0" y="267477"/>
                        </a:moveTo>
                        <a:cubicBezTo>
                          <a:pt x="0" y="119754"/>
                          <a:pt x="119754" y="0"/>
                          <a:pt x="267477" y="0"/>
                        </a:cubicBezTo>
                        <a:lnTo>
                          <a:pt x="267477" y="0"/>
                        </a:lnTo>
                        <a:cubicBezTo>
                          <a:pt x="415200" y="0"/>
                          <a:pt x="534954" y="119754"/>
                          <a:pt x="534954" y="267477"/>
                        </a:cubicBezTo>
                        <a:lnTo>
                          <a:pt x="530472" y="883535"/>
                        </a:lnTo>
                        <a:lnTo>
                          <a:pt x="0" y="883535"/>
                        </a:lnTo>
                        <a:lnTo>
                          <a:pt x="0" y="267477"/>
                        </a:lnTo>
                        <a:close/>
                      </a:path>
                    </a:pathLst>
                  </a:custGeom>
                  <a:solidFill>
                    <a:srgbClr val="0AB0FF">
                      <a:alpha val="80000"/>
                    </a:srgb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193">
                    <a:extLst>
                      <a:ext uri="{FF2B5EF4-FFF2-40B4-BE49-F238E27FC236}">
                        <a16:creationId xmlns:a16="http://schemas.microsoft.com/office/drawing/2014/main" id="{BBB96C2C-CF15-463B-9D6B-B5E2C0950C40}"/>
                      </a:ext>
                    </a:extLst>
                  </p:cNvPr>
                  <p:cNvSpPr/>
                  <p:nvPr/>
                </p:nvSpPr>
                <p:spPr>
                  <a:xfrm>
                    <a:off x="6992662" y="1715341"/>
                    <a:ext cx="532928" cy="478055"/>
                  </a:xfrm>
                  <a:custGeom>
                    <a:avLst/>
                    <a:gdLst>
                      <a:gd name="connsiteX0" fmla="*/ 0 w 532928"/>
                      <a:gd name="connsiteY0" fmla="*/ 0 h 478055"/>
                      <a:gd name="connsiteX1" fmla="*/ 532928 w 532928"/>
                      <a:gd name="connsiteY1" fmla="*/ 140520 h 478055"/>
                      <a:gd name="connsiteX2" fmla="*/ 530472 w 532928"/>
                      <a:gd name="connsiteY2" fmla="*/ 478055 h 478055"/>
                      <a:gd name="connsiteX3" fmla="*/ 0 w 532928"/>
                      <a:gd name="connsiteY3" fmla="*/ 478055 h 47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28" h="478055">
                        <a:moveTo>
                          <a:pt x="0" y="0"/>
                        </a:moveTo>
                        <a:lnTo>
                          <a:pt x="532928" y="140520"/>
                        </a:lnTo>
                        <a:lnTo>
                          <a:pt x="530472" y="478055"/>
                        </a:lnTo>
                        <a:lnTo>
                          <a:pt x="0" y="478055"/>
                        </a:lnTo>
                        <a:close/>
                      </a:path>
                    </a:pathLst>
                  </a:custGeom>
                  <a:solidFill>
                    <a:srgbClr val="0AB0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6C983BE0-DA96-4AE5-8BC0-9DEE24339D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7916071">
                    <a:off x="7053927" y="1749040"/>
                    <a:ext cx="402400" cy="82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8724FA33-5E8A-42DD-B82A-8E2909F13B5B}"/>
                    </a:ext>
                  </a:extLst>
                </p:cNvPr>
                <p:cNvSpPr/>
                <p:nvPr/>
              </p:nvSpPr>
              <p:spPr>
                <a:xfrm>
                  <a:off x="5002526" y="2339452"/>
                  <a:ext cx="577278" cy="10274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6E1B961D-9C02-4998-96B5-0A60E7DBDC33}"/>
                  </a:ext>
                </a:extLst>
              </p:cNvPr>
              <p:cNvSpPr/>
              <p:nvPr/>
            </p:nvSpPr>
            <p:spPr>
              <a:xfrm>
                <a:off x="4406871" y="2231303"/>
                <a:ext cx="577278" cy="4287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F46BE63E-2588-42BA-9E66-D43B10A5D947}"/>
                  </a:ext>
                </a:extLst>
              </p:cNvPr>
              <p:cNvSpPr/>
              <p:nvPr/>
            </p:nvSpPr>
            <p:spPr>
              <a:xfrm>
                <a:off x="4405753" y="2229397"/>
                <a:ext cx="577278" cy="1027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C454E906-FCA9-4F75-B748-FC3ECA8FC103}"/>
                  </a:ext>
                </a:extLst>
              </p:cNvPr>
              <p:cNvSpPr/>
              <p:nvPr/>
            </p:nvSpPr>
            <p:spPr>
              <a:xfrm>
                <a:off x="4406871" y="2229194"/>
                <a:ext cx="577278" cy="102744"/>
              </a:xfrm>
              <a:prstGeom prst="rect">
                <a:avLst/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CF4D86D2-7B00-4F12-A0B5-19208E715200}"/>
              </a:ext>
            </a:extLst>
          </p:cNvPr>
          <p:cNvGrpSpPr/>
          <p:nvPr/>
        </p:nvGrpSpPr>
        <p:grpSpPr>
          <a:xfrm>
            <a:off x="1285475" y="2086266"/>
            <a:ext cx="262690" cy="263032"/>
            <a:chOff x="1292398" y="1965186"/>
            <a:chExt cx="867600" cy="868730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F1D48320-ABAA-4F00-A713-3E80A0107F4C}"/>
                </a:ext>
              </a:extLst>
            </p:cNvPr>
            <p:cNvSpPr>
              <a:spLocks/>
            </p:cNvSpPr>
            <p:nvPr/>
          </p:nvSpPr>
          <p:spPr>
            <a:xfrm>
              <a:off x="1292398" y="1965186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B948FF62-81A7-48A0-92AC-124747EAB672}"/>
                </a:ext>
              </a:extLst>
            </p:cNvPr>
            <p:cNvGrpSpPr/>
            <p:nvPr/>
          </p:nvGrpSpPr>
          <p:grpSpPr>
            <a:xfrm>
              <a:off x="1358553" y="2100833"/>
              <a:ext cx="735291" cy="597437"/>
              <a:chOff x="1357460" y="2075160"/>
              <a:chExt cx="735291" cy="597437"/>
            </a:xfrm>
          </p:grpSpPr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FEC50CE4-1899-4C3D-84A0-46912D510CBD}"/>
                  </a:ext>
                </a:extLst>
              </p:cNvPr>
              <p:cNvSpPr/>
              <p:nvPr/>
            </p:nvSpPr>
            <p:spPr>
              <a:xfrm>
                <a:off x="1508706" y="2265200"/>
                <a:ext cx="426032" cy="3226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1F2CA7CD-EE20-4085-96CE-85F1756A454D}"/>
                  </a:ext>
                </a:extLst>
              </p:cNvPr>
              <p:cNvSpPr/>
              <p:nvPr/>
            </p:nvSpPr>
            <p:spPr>
              <a:xfrm>
                <a:off x="1421090" y="2308272"/>
                <a:ext cx="601264" cy="3226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740CD838-D6E1-40E4-85EF-661909199F54}"/>
                  </a:ext>
                </a:extLst>
              </p:cNvPr>
              <p:cNvSpPr/>
              <p:nvPr/>
            </p:nvSpPr>
            <p:spPr>
              <a:xfrm>
                <a:off x="1357460" y="2339546"/>
                <a:ext cx="735291" cy="33305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7" name="组合 266">
                <a:extLst>
                  <a:ext uri="{FF2B5EF4-FFF2-40B4-BE49-F238E27FC236}">
                    <a16:creationId xmlns:a16="http://schemas.microsoft.com/office/drawing/2014/main" id="{07EAE9F5-0BA6-42C6-B016-886D5F14F0B7}"/>
                  </a:ext>
                </a:extLst>
              </p:cNvPr>
              <p:cNvGrpSpPr/>
              <p:nvPr/>
            </p:nvGrpSpPr>
            <p:grpSpPr>
              <a:xfrm>
                <a:off x="1545367" y="2075160"/>
                <a:ext cx="361094" cy="596386"/>
                <a:chOff x="6992662" y="1309861"/>
                <a:chExt cx="534954" cy="883535"/>
              </a:xfrm>
            </p:grpSpPr>
            <p:sp>
              <p:nvSpPr>
                <p:cNvPr id="268" name="矩形: 圆角 9">
                  <a:extLst>
                    <a:ext uri="{FF2B5EF4-FFF2-40B4-BE49-F238E27FC236}">
                      <a16:creationId xmlns:a16="http://schemas.microsoft.com/office/drawing/2014/main" id="{36A1869C-B5B7-459F-993C-852B43D404AC}"/>
                    </a:ext>
                  </a:extLst>
                </p:cNvPr>
                <p:cNvSpPr/>
                <p:nvPr/>
              </p:nvSpPr>
              <p:spPr>
                <a:xfrm>
                  <a:off x="6992662" y="1309861"/>
                  <a:ext cx="534954" cy="883535"/>
                </a:xfrm>
                <a:custGeom>
                  <a:avLst/>
                  <a:gdLst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0 w 534954"/>
                    <a:gd name="connsiteY6" fmla="*/ 632523 h 900000"/>
                    <a:gd name="connsiteX7" fmla="*/ 0 w 534954"/>
                    <a:gd name="connsiteY7" fmla="*/ 267477 h 900000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4954 w 534954"/>
                    <a:gd name="connsiteY4" fmla="*/ 632523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0472 w 534954"/>
                    <a:gd name="connsiteY4" fmla="*/ 883535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4954" h="883535">
                      <a:moveTo>
                        <a:pt x="0" y="267477"/>
                      </a:moveTo>
                      <a:cubicBezTo>
                        <a:pt x="0" y="119754"/>
                        <a:pt x="119754" y="0"/>
                        <a:pt x="267477" y="0"/>
                      </a:cubicBezTo>
                      <a:lnTo>
                        <a:pt x="267477" y="0"/>
                      </a:lnTo>
                      <a:cubicBezTo>
                        <a:pt x="415200" y="0"/>
                        <a:pt x="534954" y="119754"/>
                        <a:pt x="534954" y="267477"/>
                      </a:cubicBezTo>
                      <a:lnTo>
                        <a:pt x="530472" y="883535"/>
                      </a:lnTo>
                      <a:lnTo>
                        <a:pt x="0" y="883535"/>
                      </a:lnTo>
                      <a:lnTo>
                        <a:pt x="0" y="267477"/>
                      </a:lnTo>
                      <a:close/>
                    </a:path>
                  </a:pathLst>
                </a:custGeom>
                <a:solidFill>
                  <a:srgbClr val="0AB0FF">
                    <a:alpha val="80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9" name="任意多边形: 形状 268">
                  <a:extLst>
                    <a:ext uri="{FF2B5EF4-FFF2-40B4-BE49-F238E27FC236}">
                      <a16:creationId xmlns:a16="http://schemas.microsoft.com/office/drawing/2014/main" id="{1EE5F4F9-06C2-488B-A869-B1ABA45248EB}"/>
                    </a:ext>
                  </a:extLst>
                </p:cNvPr>
                <p:cNvSpPr/>
                <p:nvPr/>
              </p:nvSpPr>
              <p:spPr>
                <a:xfrm>
                  <a:off x="6992662" y="1715341"/>
                  <a:ext cx="532928" cy="478055"/>
                </a:xfrm>
                <a:custGeom>
                  <a:avLst/>
                  <a:gdLst>
                    <a:gd name="connsiteX0" fmla="*/ 0 w 532928"/>
                    <a:gd name="connsiteY0" fmla="*/ 0 h 478055"/>
                    <a:gd name="connsiteX1" fmla="*/ 532928 w 532928"/>
                    <a:gd name="connsiteY1" fmla="*/ 140520 h 478055"/>
                    <a:gd name="connsiteX2" fmla="*/ 530472 w 532928"/>
                    <a:gd name="connsiteY2" fmla="*/ 478055 h 478055"/>
                    <a:gd name="connsiteX3" fmla="*/ 0 w 532928"/>
                    <a:gd name="connsiteY3" fmla="*/ 478055 h 47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928" h="478055">
                      <a:moveTo>
                        <a:pt x="0" y="0"/>
                      </a:moveTo>
                      <a:lnTo>
                        <a:pt x="532928" y="140520"/>
                      </a:lnTo>
                      <a:lnTo>
                        <a:pt x="530472" y="478055"/>
                      </a:lnTo>
                      <a:lnTo>
                        <a:pt x="0" y="478055"/>
                      </a:lnTo>
                      <a:close/>
                    </a:path>
                  </a:pathLst>
                </a:custGeom>
                <a:solidFill>
                  <a:srgbClr val="0AB0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矩形: 圆角 269">
                  <a:extLst>
                    <a:ext uri="{FF2B5EF4-FFF2-40B4-BE49-F238E27FC236}">
                      <a16:creationId xmlns:a16="http://schemas.microsoft.com/office/drawing/2014/main" id="{FB78E15B-E25B-4F8C-8C8B-1E4FD1275A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916071">
                  <a:off x="7053927" y="1749040"/>
                  <a:ext cx="402400" cy="82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C4FDD2E8-1D28-465D-BC83-CCFD64B5BE85}"/>
              </a:ext>
            </a:extLst>
          </p:cNvPr>
          <p:cNvGrpSpPr/>
          <p:nvPr/>
        </p:nvGrpSpPr>
        <p:grpSpPr>
          <a:xfrm>
            <a:off x="1881186" y="2086266"/>
            <a:ext cx="262690" cy="263032"/>
            <a:chOff x="3265288" y="1987217"/>
            <a:chExt cx="867600" cy="868730"/>
          </a:xfrm>
        </p:grpSpPr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C2442CA4-32E8-4C2D-9096-696740EFCFDE}"/>
                </a:ext>
              </a:extLst>
            </p:cNvPr>
            <p:cNvSpPr>
              <a:spLocks/>
            </p:cNvSpPr>
            <p:nvPr/>
          </p:nvSpPr>
          <p:spPr>
            <a:xfrm>
              <a:off x="3265288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9830F48D-45D3-482F-92E0-8FB1D3A359E8}"/>
                </a:ext>
              </a:extLst>
            </p:cNvPr>
            <p:cNvGrpSpPr/>
            <p:nvPr/>
          </p:nvGrpSpPr>
          <p:grpSpPr>
            <a:xfrm>
              <a:off x="3379130" y="2192982"/>
              <a:ext cx="639916" cy="457200"/>
              <a:chOff x="3293257" y="2213294"/>
              <a:chExt cx="639916" cy="457200"/>
            </a:xfrm>
          </p:grpSpPr>
          <p:sp>
            <p:nvSpPr>
              <p:cNvPr id="274" name="矩形: 圆角 273">
                <a:extLst>
                  <a:ext uri="{FF2B5EF4-FFF2-40B4-BE49-F238E27FC236}">
                    <a16:creationId xmlns:a16="http://schemas.microsoft.com/office/drawing/2014/main" id="{16C8C721-EAC6-4BB6-BC0F-2CF964590054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457200"/>
              </a:xfrm>
              <a:prstGeom prst="roundRect">
                <a:avLst>
                  <a:gd name="adj" fmla="val 8448"/>
                </a:avLst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058654A5-2204-41BC-9CBF-38A1AC6385FC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136616"/>
              </a:xfrm>
              <a:prstGeom prst="roundRect">
                <a:avLst>
                  <a:gd name="adj" fmla="val 0"/>
                </a:avLst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1E55DEC3-D732-4577-8F78-58E2B40B8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284185"/>
                <a:ext cx="327331" cy="0"/>
              </a:xfrm>
              <a:prstGeom prst="line">
                <a:avLst/>
              </a:prstGeom>
              <a:ln w="95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EC56A4D9-EE16-4673-9306-6B80FCBBD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10468"/>
                <a:ext cx="174928" cy="0"/>
              </a:xfrm>
              <a:prstGeom prst="line">
                <a:avLst/>
              </a:prstGeom>
              <a:ln w="952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B661510C-2E34-4DB7-A7E9-15F355575E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80255"/>
                <a:ext cx="280201" cy="0"/>
              </a:xfrm>
              <a:prstGeom prst="line">
                <a:avLst/>
              </a:prstGeom>
              <a:ln w="952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9" name="文本框 278">
            <a:extLst>
              <a:ext uri="{FF2B5EF4-FFF2-40B4-BE49-F238E27FC236}">
                <a16:creationId xmlns:a16="http://schemas.microsoft.com/office/drawing/2014/main" id="{6CE2ABA9-E674-4A8C-9CF7-EE08E4D15639}"/>
              </a:ext>
            </a:extLst>
          </p:cNvPr>
          <p:cNvSpPr txBox="1"/>
          <p:nvPr/>
        </p:nvSpPr>
        <p:spPr>
          <a:xfrm>
            <a:off x="1329266" y="2376375"/>
            <a:ext cx="172398" cy="69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B9337B34-8E25-42F8-A61D-31FC9252F010}"/>
              </a:ext>
            </a:extLst>
          </p:cNvPr>
          <p:cNvSpPr txBox="1"/>
          <p:nvPr/>
        </p:nvSpPr>
        <p:spPr>
          <a:xfrm>
            <a:off x="1649347" y="2376375"/>
            <a:ext cx="130657" cy="69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107E3DED-3E12-4FDB-8225-5726052DBF87}"/>
              </a:ext>
            </a:extLst>
          </p:cNvPr>
          <p:cNvSpPr txBox="1"/>
          <p:nvPr/>
        </p:nvSpPr>
        <p:spPr>
          <a:xfrm>
            <a:off x="1915654" y="2376375"/>
            <a:ext cx="190355" cy="69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FA9EE5-0634-4E4B-B72D-2F218AFE59C4}"/>
              </a:ext>
            </a:extLst>
          </p:cNvPr>
          <p:cNvGrpSpPr/>
          <p:nvPr/>
        </p:nvGrpSpPr>
        <p:grpSpPr>
          <a:xfrm>
            <a:off x="1583330" y="2086266"/>
            <a:ext cx="262690" cy="263032"/>
            <a:chOff x="1583330" y="2086266"/>
            <a:chExt cx="262690" cy="263032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3FD2EC83-E502-4FBF-8B18-ABD0384086D1}"/>
                </a:ext>
              </a:extLst>
            </p:cNvPr>
            <p:cNvSpPr>
              <a:spLocks/>
            </p:cNvSpPr>
            <p:nvPr/>
          </p:nvSpPr>
          <p:spPr>
            <a:xfrm>
              <a:off x="1583330" y="2086266"/>
              <a:ext cx="262690" cy="263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0923DAA7-DC48-4ECE-96B0-906D8F8A58ED}"/>
                </a:ext>
              </a:extLst>
            </p:cNvPr>
            <p:cNvSpPr/>
            <p:nvPr/>
          </p:nvSpPr>
          <p:spPr>
            <a:xfrm>
              <a:off x="1622343" y="2136065"/>
              <a:ext cx="163419" cy="163435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6" name="弧形 285">
              <a:extLst>
                <a:ext uri="{FF2B5EF4-FFF2-40B4-BE49-F238E27FC236}">
                  <a16:creationId xmlns:a16="http://schemas.microsoft.com/office/drawing/2014/main" id="{D478AB8E-F01D-40FB-95F7-CCE04C749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118" y="2174003"/>
              <a:ext cx="87200" cy="87200"/>
            </a:xfrm>
            <a:prstGeom prst="arc">
              <a:avLst>
                <a:gd name="adj1" fmla="val 2220813"/>
                <a:gd name="adj2" fmla="val 16605377"/>
              </a:avLst>
            </a:prstGeom>
            <a:ln w="12700" cap="rnd">
              <a:solidFill>
                <a:srgbClr val="0AB0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0796E713-1EFB-4530-8BA2-63A0844F29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36936" y="2138617"/>
              <a:ext cx="70072" cy="31126"/>
              <a:chOff x="2852347" y="2115381"/>
              <a:chExt cx="408748" cy="181566"/>
            </a:xfrm>
          </p:grpSpPr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1C34B779-D38E-4B49-B412-8E8E2A4BC8F8}"/>
                  </a:ext>
                </a:extLst>
              </p:cNvPr>
              <p:cNvGrpSpPr/>
              <p:nvPr/>
            </p:nvGrpSpPr>
            <p:grpSpPr>
              <a:xfrm>
                <a:off x="2852347" y="2115381"/>
                <a:ext cx="174928" cy="181317"/>
                <a:chOff x="2852347" y="2115381"/>
                <a:chExt cx="174928" cy="181317"/>
              </a:xfrm>
            </p:grpSpPr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531C448F-777A-4538-85DC-471611091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2347" y="2201099"/>
                  <a:ext cx="174928" cy="0"/>
                </a:xfrm>
                <a:prstGeom prst="line">
                  <a:avLst/>
                </a:prstGeom>
                <a:ln w="9525" cap="rnd">
                  <a:solidFill>
                    <a:srgbClr val="3BBE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>
                  <a:extLst>
                    <a:ext uri="{FF2B5EF4-FFF2-40B4-BE49-F238E27FC236}">
                      <a16:creationId xmlns:a16="http://schemas.microsoft.com/office/drawing/2014/main" id="{76D89645-15F7-4794-9CB5-E786A3494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5158" y="2115381"/>
                  <a:ext cx="492" cy="181317"/>
                </a:xfrm>
                <a:prstGeom prst="line">
                  <a:avLst/>
                </a:prstGeom>
                <a:ln w="9525" cap="rnd">
                  <a:solidFill>
                    <a:srgbClr val="3BBEFF">
                      <a:alpha val="70000"/>
                    </a:srgb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组合 288">
                <a:extLst>
                  <a:ext uri="{FF2B5EF4-FFF2-40B4-BE49-F238E27FC236}">
                    <a16:creationId xmlns:a16="http://schemas.microsoft.com/office/drawing/2014/main" id="{97D14E61-D00B-40F4-A3E6-4069B9B0599E}"/>
                  </a:ext>
                </a:extLst>
              </p:cNvPr>
              <p:cNvGrpSpPr/>
              <p:nvPr/>
            </p:nvGrpSpPr>
            <p:grpSpPr>
              <a:xfrm>
                <a:off x="3086167" y="2115630"/>
                <a:ext cx="174928" cy="181317"/>
                <a:chOff x="2879603" y="2115381"/>
                <a:chExt cx="174928" cy="181317"/>
              </a:xfrm>
            </p:grpSpPr>
            <p:cxnSp>
              <p:nvCxnSpPr>
                <p:cNvPr id="290" name="直接连接符 289">
                  <a:extLst>
                    <a:ext uri="{FF2B5EF4-FFF2-40B4-BE49-F238E27FC236}">
                      <a16:creationId xmlns:a16="http://schemas.microsoft.com/office/drawing/2014/main" id="{E299E0D3-D302-4B40-AF21-FDE5E5866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79603" y="2201100"/>
                  <a:ext cx="174928" cy="0"/>
                </a:xfrm>
                <a:prstGeom prst="line">
                  <a:avLst/>
                </a:prstGeom>
                <a:ln w="9525" cap="rnd">
                  <a:solidFill>
                    <a:srgbClr val="3BBEFF">
                      <a:alpha val="70000"/>
                    </a:srgb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接连接符 290">
                  <a:extLst>
                    <a:ext uri="{FF2B5EF4-FFF2-40B4-BE49-F238E27FC236}">
                      <a16:creationId xmlns:a16="http://schemas.microsoft.com/office/drawing/2014/main" id="{A25F1C27-9F4E-487A-9647-FC64DC259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2413" y="2115381"/>
                  <a:ext cx="493" cy="181317"/>
                </a:xfrm>
                <a:prstGeom prst="line">
                  <a:avLst/>
                </a:prstGeom>
                <a:ln w="9525" cap="rnd">
                  <a:solidFill>
                    <a:srgbClr val="3BBE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4" name="文本框 293">
            <a:extLst>
              <a:ext uri="{FF2B5EF4-FFF2-40B4-BE49-F238E27FC236}">
                <a16:creationId xmlns:a16="http://schemas.microsoft.com/office/drawing/2014/main" id="{F5BDCBB9-5AB0-4567-B0D6-D5B05EBE22A6}"/>
              </a:ext>
            </a:extLst>
          </p:cNvPr>
          <p:cNvSpPr txBox="1"/>
          <p:nvPr/>
        </p:nvSpPr>
        <p:spPr>
          <a:xfrm>
            <a:off x="2224038" y="2369290"/>
            <a:ext cx="162690" cy="69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Win32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1A6E6620-CB41-4F18-B6DE-FE50982E9385}"/>
              </a:ext>
            </a:extLst>
          </p:cNvPr>
          <p:cNvGrpSpPr/>
          <p:nvPr/>
        </p:nvGrpSpPr>
        <p:grpSpPr>
          <a:xfrm>
            <a:off x="2179041" y="2086266"/>
            <a:ext cx="262690" cy="263032"/>
            <a:chOff x="4243625" y="1987217"/>
            <a:chExt cx="867600" cy="868730"/>
          </a:xfrm>
        </p:grpSpPr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5A73E626-7CD4-439C-BE08-F5C676F31E00}"/>
                </a:ext>
              </a:extLst>
            </p:cNvPr>
            <p:cNvSpPr>
              <a:spLocks/>
            </p:cNvSpPr>
            <p:nvPr/>
          </p:nvSpPr>
          <p:spPr>
            <a:xfrm>
              <a:off x="4243625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31211A45-B6CD-40FD-9901-1FF665AE6C50}"/>
                </a:ext>
              </a:extLst>
            </p:cNvPr>
            <p:cNvGrpSpPr/>
            <p:nvPr/>
          </p:nvGrpSpPr>
          <p:grpSpPr>
            <a:xfrm>
              <a:off x="4361495" y="2168626"/>
              <a:ext cx="631861" cy="505912"/>
              <a:chOff x="4352288" y="2154125"/>
              <a:chExt cx="631861" cy="505912"/>
            </a:xfrm>
          </p:grpSpPr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4A63B090-4DF9-4099-9C4F-6E9AD08C6A5F}"/>
                  </a:ext>
                </a:extLst>
              </p:cNvPr>
              <p:cNvGrpSpPr/>
              <p:nvPr/>
            </p:nvGrpSpPr>
            <p:grpSpPr>
              <a:xfrm>
                <a:off x="4352288" y="2154125"/>
                <a:ext cx="577278" cy="428734"/>
                <a:chOff x="5002526" y="2339452"/>
                <a:chExt cx="577278" cy="428734"/>
              </a:xfrm>
            </p:grpSpPr>
            <p:sp>
              <p:nvSpPr>
                <p:cNvPr id="302" name="矩形: 圆角 301">
                  <a:extLst>
                    <a:ext uri="{FF2B5EF4-FFF2-40B4-BE49-F238E27FC236}">
                      <a16:creationId xmlns:a16="http://schemas.microsoft.com/office/drawing/2014/main" id="{8CCDF3AB-1ABB-44F3-BE39-46E713C834B8}"/>
                    </a:ext>
                  </a:extLst>
                </p:cNvPr>
                <p:cNvSpPr/>
                <p:nvPr/>
              </p:nvSpPr>
              <p:spPr>
                <a:xfrm>
                  <a:off x="5002526" y="2360789"/>
                  <a:ext cx="577278" cy="407397"/>
                </a:xfrm>
                <a:prstGeom prst="roundRect">
                  <a:avLst/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303" name="组合 302">
                  <a:extLst>
                    <a:ext uri="{FF2B5EF4-FFF2-40B4-BE49-F238E27FC236}">
                      <a16:creationId xmlns:a16="http://schemas.microsoft.com/office/drawing/2014/main" id="{A6BF7B67-D799-4D6C-BD04-9ACBB62E6E26}"/>
                    </a:ext>
                  </a:extLst>
                </p:cNvPr>
                <p:cNvGrpSpPr/>
                <p:nvPr/>
              </p:nvGrpSpPr>
              <p:grpSpPr>
                <a:xfrm>
                  <a:off x="5197075" y="2470175"/>
                  <a:ext cx="196404" cy="298011"/>
                  <a:chOff x="6992662" y="1309861"/>
                  <a:chExt cx="534954" cy="883535"/>
                </a:xfrm>
              </p:grpSpPr>
              <p:sp>
                <p:nvSpPr>
                  <p:cNvPr id="305" name="矩形: 圆角 9">
                    <a:extLst>
                      <a:ext uri="{FF2B5EF4-FFF2-40B4-BE49-F238E27FC236}">
                        <a16:creationId xmlns:a16="http://schemas.microsoft.com/office/drawing/2014/main" id="{4204ECCD-35B4-4503-8DAE-CAD9EAA00546}"/>
                      </a:ext>
                    </a:extLst>
                  </p:cNvPr>
                  <p:cNvSpPr/>
                  <p:nvPr/>
                </p:nvSpPr>
                <p:spPr>
                  <a:xfrm>
                    <a:off x="6992662" y="1309861"/>
                    <a:ext cx="534954" cy="883535"/>
                  </a:xfrm>
                  <a:custGeom>
                    <a:avLst/>
                    <a:gdLst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0 w 534954"/>
                      <a:gd name="connsiteY6" fmla="*/ 632523 h 900000"/>
                      <a:gd name="connsiteX7" fmla="*/ 0 w 534954"/>
                      <a:gd name="connsiteY7" fmla="*/ 267477 h 900000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4954 w 534954"/>
                      <a:gd name="connsiteY4" fmla="*/ 632523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0472 w 534954"/>
                      <a:gd name="connsiteY4" fmla="*/ 883535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4954" h="883535">
                        <a:moveTo>
                          <a:pt x="0" y="267477"/>
                        </a:moveTo>
                        <a:cubicBezTo>
                          <a:pt x="0" y="119754"/>
                          <a:pt x="119754" y="0"/>
                          <a:pt x="267477" y="0"/>
                        </a:cubicBezTo>
                        <a:lnTo>
                          <a:pt x="267477" y="0"/>
                        </a:lnTo>
                        <a:cubicBezTo>
                          <a:pt x="415200" y="0"/>
                          <a:pt x="534954" y="119754"/>
                          <a:pt x="534954" y="267477"/>
                        </a:cubicBezTo>
                        <a:lnTo>
                          <a:pt x="530472" y="883535"/>
                        </a:lnTo>
                        <a:lnTo>
                          <a:pt x="0" y="883535"/>
                        </a:lnTo>
                        <a:lnTo>
                          <a:pt x="0" y="267477"/>
                        </a:lnTo>
                        <a:close/>
                      </a:path>
                    </a:pathLst>
                  </a:custGeom>
                  <a:solidFill>
                    <a:srgbClr val="0AB0FF">
                      <a:alpha val="80000"/>
                    </a:srgb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任意多边形: 形状 305">
                    <a:extLst>
                      <a:ext uri="{FF2B5EF4-FFF2-40B4-BE49-F238E27FC236}">
                        <a16:creationId xmlns:a16="http://schemas.microsoft.com/office/drawing/2014/main" id="{42E9741E-DAB6-41F9-84C4-6607482096AA}"/>
                      </a:ext>
                    </a:extLst>
                  </p:cNvPr>
                  <p:cNvSpPr/>
                  <p:nvPr/>
                </p:nvSpPr>
                <p:spPr>
                  <a:xfrm>
                    <a:off x="6992662" y="1715341"/>
                    <a:ext cx="532928" cy="478055"/>
                  </a:xfrm>
                  <a:custGeom>
                    <a:avLst/>
                    <a:gdLst>
                      <a:gd name="connsiteX0" fmla="*/ 0 w 532928"/>
                      <a:gd name="connsiteY0" fmla="*/ 0 h 478055"/>
                      <a:gd name="connsiteX1" fmla="*/ 532928 w 532928"/>
                      <a:gd name="connsiteY1" fmla="*/ 140520 h 478055"/>
                      <a:gd name="connsiteX2" fmla="*/ 530472 w 532928"/>
                      <a:gd name="connsiteY2" fmla="*/ 478055 h 478055"/>
                      <a:gd name="connsiteX3" fmla="*/ 0 w 532928"/>
                      <a:gd name="connsiteY3" fmla="*/ 478055 h 47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28" h="478055">
                        <a:moveTo>
                          <a:pt x="0" y="0"/>
                        </a:moveTo>
                        <a:lnTo>
                          <a:pt x="532928" y="140520"/>
                        </a:lnTo>
                        <a:lnTo>
                          <a:pt x="530472" y="478055"/>
                        </a:lnTo>
                        <a:lnTo>
                          <a:pt x="0" y="478055"/>
                        </a:lnTo>
                        <a:close/>
                      </a:path>
                    </a:pathLst>
                  </a:custGeom>
                  <a:solidFill>
                    <a:srgbClr val="0AB0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矩形: 圆角 306">
                    <a:extLst>
                      <a:ext uri="{FF2B5EF4-FFF2-40B4-BE49-F238E27FC236}">
                        <a16:creationId xmlns:a16="http://schemas.microsoft.com/office/drawing/2014/main" id="{8A6CDAEC-029B-4EC5-810B-072778DAC6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7916071">
                    <a:off x="7053927" y="1749040"/>
                    <a:ext cx="402400" cy="82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ECF4F0D7-10C0-448E-AB65-1C215667A142}"/>
                    </a:ext>
                  </a:extLst>
                </p:cNvPr>
                <p:cNvSpPr/>
                <p:nvPr/>
              </p:nvSpPr>
              <p:spPr>
                <a:xfrm>
                  <a:off x="5002526" y="2339452"/>
                  <a:ext cx="577278" cy="10274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99" name="矩形: 圆角 298">
                <a:extLst>
                  <a:ext uri="{FF2B5EF4-FFF2-40B4-BE49-F238E27FC236}">
                    <a16:creationId xmlns:a16="http://schemas.microsoft.com/office/drawing/2014/main" id="{E804E90B-0BCE-4CF1-8D42-F142E272FA4B}"/>
                  </a:ext>
                </a:extLst>
              </p:cNvPr>
              <p:cNvSpPr/>
              <p:nvPr/>
            </p:nvSpPr>
            <p:spPr>
              <a:xfrm>
                <a:off x="4406871" y="2231303"/>
                <a:ext cx="577278" cy="4287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7D90D30E-822E-4205-9DDB-BEE0CAEB6904}"/>
                  </a:ext>
                </a:extLst>
              </p:cNvPr>
              <p:cNvSpPr/>
              <p:nvPr/>
            </p:nvSpPr>
            <p:spPr>
              <a:xfrm>
                <a:off x="4405753" y="2229397"/>
                <a:ext cx="577278" cy="1027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7901F241-217C-4D97-831B-12F27787F8B1}"/>
                  </a:ext>
                </a:extLst>
              </p:cNvPr>
              <p:cNvSpPr/>
              <p:nvPr/>
            </p:nvSpPr>
            <p:spPr>
              <a:xfrm>
                <a:off x="4406871" y="2229194"/>
                <a:ext cx="577278" cy="102744"/>
              </a:xfrm>
              <a:prstGeom prst="rect">
                <a:avLst/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58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995CC4B2-389F-4B8D-B8B3-AA5198E89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89" y="1099751"/>
            <a:ext cx="22288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531EDF7A-51ED-4AC3-86DF-1C433EFB0549}"/>
              </a:ext>
            </a:extLst>
          </p:cNvPr>
          <p:cNvSpPr txBox="1"/>
          <p:nvPr/>
        </p:nvSpPr>
        <p:spPr>
          <a:xfrm>
            <a:off x="613626" y="263923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欢迎使用拖控件大法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043E5D0-6ABD-430A-86E3-9E8A8C8067A3}"/>
              </a:ext>
            </a:extLst>
          </p:cNvPr>
          <p:cNvSpPr txBox="1"/>
          <p:nvPr/>
        </p:nvSpPr>
        <p:spPr>
          <a:xfrm>
            <a:off x="860151" y="30130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AB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14B6C7D-A7F6-4549-A263-86174B51B3B2}"/>
              </a:ext>
            </a:extLst>
          </p:cNvPr>
          <p:cNvSpPr txBox="1"/>
          <p:nvPr/>
        </p:nvSpPr>
        <p:spPr>
          <a:xfrm>
            <a:off x="5603557" y="26816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7E6E46-BA58-4204-B1CF-0DD5411A2716}"/>
              </a:ext>
            </a:extLst>
          </p:cNvPr>
          <p:cNvSpPr/>
          <p:nvPr/>
        </p:nvSpPr>
        <p:spPr>
          <a:xfrm>
            <a:off x="705716" y="2989604"/>
            <a:ext cx="58643" cy="307744"/>
          </a:xfrm>
          <a:prstGeom prst="rect">
            <a:avLst/>
          </a:prstGeom>
          <a:solidFill>
            <a:srgbClr val="0A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7BCF4F1-68CE-468D-B7A1-CACCA80EB573}"/>
              </a:ext>
            </a:extLst>
          </p:cNvPr>
          <p:cNvGrpSpPr/>
          <p:nvPr/>
        </p:nvGrpSpPr>
        <p:grpSpPr>
          <a:xfrm>
            <a:off x="906013" y="3507401"/>
            <a:ext cx="492443" cy="434365"/>
            <a:chOff x="4243625" y="1987217"/>
            <a:chExt cx="867600" cy="868730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231A0CC8-B63F-4F58-9E84-74143018E984}"/>
                </a:ext>
              </a:extLst>
            </p:cNvPr>
            <p:cNvSpPr>
              <a:spLocks/>
            </p:cNvSpPr>
            <p:nvPr/>
          </p:nvSpPr>
          <p:spPr>
            <a:xfrm>
              <a:off x="4243625" y="1987217"/>
              <a:ext cx="867600" cy="86873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26299DBF-F226-441B-B5A1-8413D032C249}"/>
                </a:ext>
              </a:extLst>
            </p:cNvPr>
            <p:cNvGrpSpPr/>
            <p:nvPr/>
          </p:nvGrpSpPr>
          <p:grpSpPr>
            <a:xfrm>
              <a:off x="4361495" y="2168626"/>
              <a:ext cx="631861" cy="505912"/>
              <a:chOff x="4352288" y="2154125"/>
              <a:chExt cx="631861" cy="505912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B0FB92B7-03CC-4F6E-9C2B-574E4056824C}"/>
                  </a:ext>
                </a:extLst>
              </p:cNvPr>
              <p:cNvGrpSpPr/>
              <p:nvPr/>
            </p:nvGrpSpPr>
            <p:grpSpPr>
              <a:xfrm>
                <a:off x="4352288" y="2154125"/>
                <a:ext cx="577278" cy="428734"/>
                <a:chOff x="5002526" y="2339452"/>
                <a:chExt cx="577278" cy="428734"/>
              </a:xfrm>
            </p:grpSpPr>
            <p:sp>
              <p:nvSpPr>
                <p:cNvPr id="122" name="矩形: 圆角 121">
                  <a:extLst>
                    <a:ext uri="{FF2B5EF4-FFF2-40B4-BE49-F238E27FC236}">
                      <a16:creationId xmlns:a16="http://schemas.microsoft.com/office/drawing/2014/main" id="{D40E2E66-E2CD-4BFB-B9B7-1CCD0DDE78C5}"/>
                    </a:ext>
                  </a:extLst>
                </p:cNvPr>
                <p:cNvSpPr/>
                <p:nvPr/>
              </p:nvSpPr>
              <p:spPr>
                <a:xfrm>
                  <a:off x="5002526" y="2360789"/>
                  <a:ext cx="577278" cy="407397"/>
                </a:xfrm>
                <a:prstGeom prst="roundRect">
                  <a:avLst/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64D21BF2-B418-4C9F-8E73-D70F7BC4C4FC}"/>
                    </a:ext>
                  </a:extLst>
                </p:cNvPr>
                <p:cNvGrpSpPr/>
                <p:nvPr/>
              </p:nvGrpSpPr>
              <p:grpSpPr>
                <a:xfrm>
                  <a:off x="5197075" y="2470175"/>
                  <a:ext cx="196404" cy="298011"/>
                  <a:chOff x="6992662" y="1309861"/>
                  <a:chExt cx="534954" cy="883535"/>
                </a:xfrm>
              </p:grpSpPr>
              <p:sp>
                <p:nvSpPr>
                  <p:cNvPr id="125" name="矩形: 圆角 9">
                    <a:extLst>
                      <a:ext uri="{FF2B5EF4-FFF2-40B4-BE49-F238E27FC236}">
                        <a16:creationId xmlns:a16="http://schemas.microsoft.com/office/drawing/2014/main" id="{2BF9CEC6-E2B1-4702-AE39-C1E73C6F22DE}"/>
                      </a:ext>
                    </a:extLst>
                  </p:cNvPr>
                  <p:cNvSpPr/>
                  <p:nvPr/>
                </p:nvSpPr>
                <p:spPr>
                  <a:xfrm>
                    <a:off x="6992662" y="1309861"/>
                    <a:ext cx="534954" cy="883535"/>
                  </a:xfrm>
                  <a:custGeom>
                    <a:avLst/>
                    <a:gdLst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0 w 534954"/>
                      <a:gd name="connsiteY6" fmla="*/ 632523 h 900000"/>
                      <a:gd name="connsiteX7" fmla="*/ 0 w 534954"/>
                      <a:gd name="connsiteY7" fmla="*/ 267477 h 900000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4954 w 534954"/>
                      <a:gd name="connsiteY4" fmla="*/ 632523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0472 w 534954"/>
                      <a:gd name="connsiteY4" fmla="*/ 883535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4954" h="883535">
                        <a:moveTo>
                          <a:pt x="0" y="267477"/>
                        </a:moveTo>
                        <a:cubicBezTo>
                          <a:pt x="0" y="119754"/>
                          <a:pt x="119754" y="0"/>
                          <a:pt x="267477" y="0"/>
                        </a:cubicBezTo>
                        <a:lnTo>
                          <a:pt x="267477" y="0"/>
                        </a:lnTo>
                        <a:cubicBezTo>
                          <a:pt x="415200" y="0"/>
                          <a:pt x="534954" y="119754"/>
                          <a:pt x="534954" y="267477"/>
                        </a:cubicBezTo>
                        <a:lnTo>
                          <a:pt x="530472" y="883535"/>
                        </a:lnTo>
                        <a:lnTo>
                          <a:pt x="0" y="883535"/>
                        </a:lnTo>
                        <a:lnTo>
                          <a:pt x="0" y="267477"/>
                        </a:lnTo>
                        <a:close/>
                      </a:path>
                    </a:pathLst>
                  </a:custGeom>
                  <a:solidFill>
                    <a:srgbClr val="0AB0FF">
                      <a:alpha val="80000"/>
                    </a:srgb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任意多边形: 形状 125">
                    <a:extLst>
                      <a:ext uri="{FF2B5EF4-FFF2-40B4-BE49-F238E27FC236}">
                        <a16:creationId xmlns:a16="http://schemas.microsoft.com/office/drawing/2014/main" id="{FC959A75-8CAD-4787-851D-473470AE2E1C}"/>
                      </a:ext>
                    </a:extLst>
                  </p:cNvPr>
                  <p:cNvSpPr/>
                  <p:nvPr/>
                </p:nvSpPr>
                <p:spPr>
                  <a:xfrm>
                    <a:off x="6992662" y="1715341"/>
                    <a:ext cx="532928" cy="478055"/>
                  </a:xfrm>
                  <a:custGeom>
                    <a:avLst/>
                    <a:gdLst>
                      <a:gd name="connsiteX0" fmla="*/ 0 w 532928"/>
                      <a:gd name="connsiteY0" fmla="*/ 0 h 478055"/>
                      <a:gd name="connsiteX1" fmla="*/ 532928 w 532928"/>
                      <a:gd name="connsiteY1" fmla="*/ 140520 h 478055"/>
                      <a:gd name="connsiteX2" fmla="*/ 530472 w 532928"/>
                      <a:gd name="connsiteY2" fmla="*/ 478055 h 478055"/>
                      <a:gd name="connsiteX3" fmla="*/ 0 w 532928"/>
                      <a:gd name="connsiteY3" fmla="*/ 478055 h 47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28" h="478055">
                        <a:moveTo>
                          <a:pt x="0" y="0"/>
                        </a:moveTo>
                        <a:lnTo>
                          <a:pt x="532928" y="140520"/>
                        </a:lnTo>
                        <a:lnTo>
                          <a:pt x="530472" y="478055"/>
                        </a:lnTo>
                        <a:lnTo>
                          <a:pt x="0" y="478055"/>
                        </a:lnTo>
                        <a:close/>
                      </a:path>
                    </a:pathLst>
                  </a:custGeom>
                  <a:solidFill>
                    <a:srgbClr val="0AB0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: 圆角 126">
                    <a:extLst>
                      <a:ext uri="{FF2B5EF4-FFF2-40B4-BE49-F238E27FC236}">
                        <a16:creationId xmlns:a16="http://schemas.microsoft.com/office/drawing/2014/main" id="{D9F6B4DC-BEAC-4216-A6CC-5D13C3B325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7916071">
                    <a:off x="7053927" y="1749040"/>
                    <a:ext cx="402400" cy="82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896038F1-2A22-4FD7-9034-5967B03DBA4A}"/>
                    </a:ext>
                  </a:extLst>
                </p:cNvPr>
                <p:cNvSpPr/>
                <p:nvPr/>
              </p:nvSpPr>
              <p:spPr>
                <a:xfrm>
                  <a:off x="5002526" y="2339452"/>
                  <a:ext cx="577278" cy="10274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EBA30771-3E7C-43F5-A96B-1A17C4A9801A}"/>
                  </a:ext>
                </a:extLst>
              </p:cNvPr>
              <p:cNvSpPr/>
              <p:nvPr/>
            </p:nvSpPr>
            <p:spPr>
              <a:xfrm>
                <a:off x="4406871" y="2231303"/>
                <a:ext cx="577278" cy="4287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D772942E-285A-4279-BD15-7254C08D631F}"/>
                  </a:ext>
                </a:extLst>
              </p:cNvPr>
              <p:cNvSpPr/>
              <p:nvPr/>
            </p:nvSpPr>
            <p:spPr>
              <a:xfrm>
                <a:off x="4405753" y="2229397"/>
                <a:ext cx="577278" cy="1027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987EAAF4-95D3-4354-9AC2-12ABAE89DC03}"/>
                  </a:ext>
                </a:extLst>
              </p:cNvPr>
              <p:cNvSpPr/>
              <p:nvPr/>
            </p:nvSpPr>
            <p:spPr>
              <a:xfrm>
                <a:off x="4406871" y="2229194"/>
                <a:ext cx="577278" cy="102744"/>
              </a:xfrm>
              <a:prstGeom prst="rect">
                <a:avLst/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655E074-68A0-4B3F-B4BF-1A48BB5F150C}"/>
              </a:ext>
            </a:extLst>
          </p:cNvPr>
          <p:cNvSpPr txBox="1"/>
          <p:nvPr/>
        </p:nvSpPr>
        <p:spPr>
          <a:xfrm>
            <a:off x="1496339" y="359810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欢迎使用拖控件大法</a:t>
            </a:r>
          </a:p>
        </p:txBody>
      </p:sp>
    </p:spTree>
    <p:extLst>
      <p:ext uri="{BB962C8B-B14F-4D97-AF65-F5344CB8AC3E}">
        <p14:creationId xmlns:p14="http://schemas.microsoft.com/office/powerpoint/2010/main" val="418440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才不告诉你哦</dc:creator>
  <cp:lastModifiedBy>陈 钦楷</cp:lastModifiedBy>
  <cp:revision>63</cp:revision>
  <dcterms:created xsi:type="dcterms:W3CDTF">2019-06-23T07:54:01Z</dcterms:created>
  <dcterms:modified xsi:type="dcterms:W3CDTF">2019-06-28T12:54:13Z</dcterms:modified>
</cp:coreProperties>
</file>