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EFF"/>
    <a:srgbClr val="9954CC"/>
    <a:srgbClr val="2D2D30"/>
    <a:srgbClr val="434353"/>
    <a:srgbClr val="FFFFFF"/>
    <a:srgbClr val="0AB0FF"/>
    <a:srgbClr val="2880CF"/>
    <a:srgbClr val="30303C"/>
    <a:srgbClr val="20202D"/>
    <a:srgbClr val="26B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4762" y="-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60D6C-DFBB-4C38-92CE-A12ED95B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6278D-DFA7-4C17-8AEE-34433311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AB71B-04CA-4C76-9094-F7C50ED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F2EEB-6CF1-4B9E-B101-6D6FD7B1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24C97-2523-4496-B772-13422EF0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0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B7944-2BBF-4065-AAC0-C9ADD0A0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A38B3-ECA9-4FB8-9784-337B5440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2F287-17D6-4F2A-8545-97F31CC3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9B233-24E3-441E-93CA-24BC425F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AFAD6-B745-4C4D-A448-92DAD7C5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64AB2-CD6C-4DF5-A386-B5C8D8CF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C27E3-3CC5-43D7-9DF7-BBB56B17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762B2-7359-48FA-99CD-8F70A700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6D991-AEED-46A6-9A26-F82C6AD5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7383F-762C-4A61-B309-242EE652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363C8-CB37-4F05-AAA8-99BF9CA3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C6630-6565-459A-9EC2-9C4F1512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00AFF-F9F4-4864-B139-61F98E69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EE21E-22E0-404D-8321-EE50804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24077-97ED-4A9A-89B6-58689B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0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21265-5AE5-4E44-99E4-EFC76E3A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3CA80-9BAC-4E6D-8118-9AF6C947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D82CC-AAD4-4E29-B46B-247AE865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51B1C-D865-4570-A06C-B9B47CA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D9CA7-3591-4C2E-A615-B2C783BC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A5897-957E-4A48-85FA-4330E514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F4FD-D1C4-4BE3-98C1-8544BAAA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5C119-82FD-49FB-9169-1316D17E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14DE2-35D3-4218-93E6-F842BC3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0C4DF-6B81-4F9F-B239-B31EDA31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A90EB-52D8-4F67-81E1-0FA39D5C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8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67DA-071E-4C16-A634-A8D86431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DD049-164C-4E73-B630-C9A44B2B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D6279-72C9-4C92-A0C7-95EBADC9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E1732-6BAD-4A51-B46F-CBFE90F79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388C70-7AC2-418C-B8F1-A30106FA9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DB49ED-9841-419D-97DF-2217974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8019E-BAF4-4B08-ACCC-79FB96C7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EDB7B9-7349-4B4B-A7E3-536C1C4B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8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71DD0-BBC2-4739-9DDB-FF9A5CF8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5E3E7-B8E2-4C28-A284-1C71133D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01BFD-7C5D-4D75-BCCA-12E13DEC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B6519-7075-4963-BFA7-143669DA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9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AA8328-C1B3-41F4-BAA6-E3C04944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D75F55-D7D8-4D22-AFA9-04518E96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2AF80-CCED-4A84-9076-31D8DDC4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86C2-9BD4-40F2-8FFC-5B5C4917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89E71-AE64-4E90-AF0A-A53FB399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49294-2441-4C8E-873E-694062AB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1F31-4E26-4FFD-AC48-68B8EE95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8993A-2288-48AD-8D28-69F71B9D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24FBD-8150-4AF7-A3F1-A503919F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7DB82-723D-484B-8D59-EF7440D9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E4A0DA-5D41-4937-9F94-E89828463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AC8DF-7AB5-4CB1-BAF1-5506AEE9D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CD0AB-A82B-4940-B823-90B6308E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B1A4C-218E-4712-9E8C-9E7573E9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912AC-B585-4A42-92C9-C0B1DE18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6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74855-D3FA-4827-A0DF-DE82B49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77B5D-066E-4FCB-B433-28888DC9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7C1BC-CAF6-435D-AF60-D01AA4D3B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CF1A-D644-4858-B821-0E546EBFCF6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48D5B-1A28-44ED-BD27-2AAC78915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37175-7C47-44E7-9084-1F928DE70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61C80C-04CF-4C05-B57A-1713930FFF72}"/>
              </a:ext>
            </a:extLst>
          </p:cNvPr>
          <p:cNvSpPr/>
          <p:nvPr/>
        </p:nvSpPr>
        <p:spPr>
          <a:xfrm>
            <a:off x="6545150" y="1139230"/>
            <a:ext cx="1440000" cy="1440000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077524-712A-47FB-B152-EC75090C996F}"/>
              </a:ext>
            </a:extLst>
          </p:cNvPr>
          <p:cNvSpPr/>
          <p:nvPr/>
        </p:nvSpPr>
        <p:spPr>
          <a:xfrm>
            <a:off x="4385150" y="1140201"/>
            <a:ext cx="1440000" cy="1440000"/>
          </a:xfrm>
          <a:prstGeom prst="ellipse">
            <a:avLst/>
          </a:prstGeom>
          <a:solidFill>
            <a:srgbClr val="2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04941D44-5D1E-4C01-8A13-3D6F7E6D5C2E}"/>
              </a:ext>
            </a:extLst>
          </p:cNvPr>
          <p:cNvSpPr/>
          <p:nvPr/>
        </p:nvSpPr>
        <p:spPr>
          <a:xfrm>
            <a:off x="5105150" y="1139230"/>
            <a:ext cx="720000" cy="1440000"/>
          </a:xfrm>
          <a:custGeom>
            <a:avLst/>
            <a:gdLst>
              <a:gd name="connsiteX0" fmla="*/ 0 w 720000"/>
              <a:gd name="connsiteY0" fmla="*/ 0 h 1440000"/>
              <a:gd name="connsiteX1" fmla="*/ 720000 w 720000"/>
              <a:gd name="connsiteY1" fmla="*/ 720000 h 1440000"/>
              <a:gd name="connsiteX2" fmla="*/ 0 w 720000"/>
              <a:gd name="connsiteY2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00" h="1440000">
                <a:moveTo>
                  <a:pt x="0" y="0"/>
                </a:moveTo>
                <a:cubicBezTo>
                  <a:pt x="397645" y="0"/>
                  <a:pt x="720000" y="322355"/>
                  <a:pt x="720000" y="720000"/>
                </a:cubicBezTo>
                <a:cubicBezTo>
                  <a:pt x="720000" y="1117645"/>
                  <a:pt x="397645" y="1440000"/>
                  <a:pt x="0" y="1440000"/>
                </a:cubicBezTo>
                <a:close/>
              </a:path>
            </a:pathLst>
          </a:custGeom>
          <a:solidFill>
            <a:srgbClr val="43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2DCAE0A-95E6-4B20-8789-63E682E6EEEC}"/>
              </a:ext>
            </a:extLst>
          </p:cNvPr>
          <p:cNvGrpSpPr>
            <a:grpSpLocks noChangeAspect="1"/>
          </p:cNvGrpSpPr>
          <p:nvPr/>
        </p:nvGrpSpPr>
        <p:grpSpPr>
          <a:xfrm>
            <a:off x="4837673" y="1410201"/>
            <a:ext cx="534954" cy="900000"/>
            <a:chOff x="4859443" y="1496361"/>
            <a:chExt cx="482474" cy="81170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4842444-7608-4E12-B3CD-1D979290DF19}"/>
                </a:ext>
              </a:extLst>
            </p:cNvPr>
            <p:cNvSpPr/>
            <p:nvPr/>
          </p:nvSpPr>
          <p:spPr>
            <a:xfrm>
              <a:off x="4859443" y="1496361"/>
              <a:ext cx="482474" cy="811708"/>
            </a:xfrm>
            <a:prstGeom prst="roundRect">
              <a:avLst>
                <a:gd name="adj" fmla="val 50000"/>
              </a:avLst>
            </a:pr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E1207B8-830F-4C08-AB29-539518D7D2EE}"/>
                </a:ext>
              </a:extLst>
            </p:cNvPr>
            <p:cNvSpPr/>
            <p:nvPr/>
          </p:nvSpPr>
          <p:spPr>
            <a:xfrm rot="7916071">
              <a:off x="4989585" y="1879356"/>
              <a:ext cx="222190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978EA-AA85-46D8-96E7-611A7082010F}"/>
              </a:ext>
            </a:extLst>
          </p:cNvPr>
          <p:cNvGrpSpPr/>
          <p:nvPr/>
        </p:nvGrpSpPr>
        <p:grpSpPr>
          <a:xfrm rot="1727044">
            <a:off x="6992662" y="1253640"/>
            <a:ext cx="534954" cy="1211179"/>
            <a:chOff x="6992662" y="1309861"/>
            <a:chExt cx="534954" cy="1211179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7FDB96D-54DD-4747-910E-7DDE69BA6C4A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373C3B2-5EAF-4ED5-9F85-9FF73D82A4EA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95F4F245-EE21-4FD3-A8A8-43E3A9A40415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B4361A0-1061-41AD-A937-62964CD55639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F67B92-0CA3-4A96-A5DA-92414C864903}"/>
              </a:ext>
            </a:extLst>
          </p:cNvPr>
          <p:cNvGrpSpPr>
            <a:grpSpLocks noChangeAspect="1"/>
          </p:cNvGrpSpPr>
          <p:nvPr/>
        </p:nvGrpSpPr>
        <p:grpSpPr>
          <a:xfrm>
            <a:off x="8331877" y="1892851"/>
            <a:ext cx="360000" cy="360000"/>
            <a:chOff x="6697550" y="1291630"/>
            <a:chExt cx="1440000" cy="1440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C8624F-7B5E-47FD-9907-CED8D02021ED}"/>
                </a:ext>
              </a:extLst>
            </p:cNvPr>
            <p:cNvSpPr/>
            <p:nvPr/>
          </p:nvSpPr>
          <p:spPr>
            <a:xfrm>
              <a:off x="6697550" y="1291630"/>
              <a:ext cx="1440000" cy="1440000"/>
            </a:xfrm>
            <a:prstGeom prst="rect">
              <a:avLst/>
            </a:prstGeom>
            <a:solidFill>
              <a:srgbClr val="2D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BED3322-DD68-40DA-9E3C-C853404045D6}"/>
                </a:ext>
              </a:extLst>
            </p:cNvPr>
            <p:cNvGrpSpPr/>
            <p:nvPr/>
          </p:nvGrpSpPr>
          <p:grpSpPr>
            <a:xfrm rot="1727044">
              <a:off x="7145062" y="1406040"/>
              <a:ext cx="534954" cy="1211179"/>
              <a:chOff x="6992662" y="1309861"/>
              <a:chExt cx="534954" cy="1211179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D33BAC2E-B1F6-482F-8A28-BF2C5366EB66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: 圆角 9">
                <a:extLst>
                  <a:ext uri="{FF2B5EF4-FFF2-40B4-BE49-F238E27FC236}">
                    <a16:creationId xmlns:a16="http://schemas.microsoft.com/office/drawing/2014/main" id="{118EE99E-EDDD-43B7-B787-1AFC78E8BD7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EE5729B2-4D63-4560-9580-5A51AD9840EC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1C0034FA-5CE6-467F-9063-B5BFD2010E5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362809AC-1B69-4889-A12B-AAC853B963EB}"/>
              </a:ext>
            </a:extLst>
          </p:cNvPr>
          <p:cNvSpPr/>
          <p:nvPr/>
        </p:nvSpPr>
        <p:spPr>
          <a:xfrm>
            <a:off x="4375585" y="2837800"/>
            <a:ext cx="1440000" cy="1440000"/>
          </a:xfrm>
          <a:prstGeom prst="ellipse">
            <a:avLst/>
          </a:prstGeom>
          <a:solidFill>
            <a:srgbClr val="2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07C26586-5011-4FFF-ABE8-1613C50C6738}"/>
              </a:ext>
            </a:extLst>
          </p:cNvPr>
          <p:cNvSpPr/>
          <p:nvPr/>
        </p:nvSpPr>
        <p:spPr>
          <a:xfrm>
            <a:off x="5095585" y="2837800"/>
            <a:ext cx="720000" cy="1440000"/>
          </a:xfrm>
          <a:custGeom>
            <a:avLst/>
            <a:gdLst>
              <a:gd name="connsiteX0" fmla="*/ 0 w 720000"/>
              <a:gd name="connsiteY0" fmla="*/ 0 h 1440000"/>
              <a:gd name="connsiteX1" fmla="*/ 720000 w 720000"/>
              <a:gd name="connsiteY1" fmla="*/ 720000 h 1440000"/>
              <a:gd name="connsiteX2" fmla="*/ 0 w 720000"/>
              <a:gd name="connsiteY2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00" h="1440000">
                <a:moveTo>
                  <a:pt x="0" y="0"/>
                </a:moveTo>
                <a:cubicBezTo>
                  <a:pt x="397645" y="0"/>
                  <a:pt x="720000" y="322355"/>
                  <a:pt x="720000" y="720000"/>
                </a:cubicBezTo>
                <a:cubicBezTo>
                  <a:pt x="720000" y="1117645"/>
                  <a:pt x="397645" y="1440000"/>
                  <a:pt x="0" y="144000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A7F325B-8551-40E2-A771-0F70488DF66F}"/>
              </a:ext>
            </a:extLst>
          </p:cNvPr>
          <p:cNvGrpSpPr/>
          <p:nvPr/>
        </p:nvGrpSpPr>
        <p:grpSpPr>
          <a:xfrm rot="1727044">
            <a:off x="4837673" y="2967568"/>
            <a:ext cx="534954" cy="1211179"/>
            <a:chOff x="6992662" y="1309861"/>
            <a:chExt cx="534954" cy="1211179"/>
          </a:xfrm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B953E40-2347-41C5-A064-F321D54129A0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9">
              <a:extLst>
                <a:ext uri="{FF2B5EF4-FFF2-40B4-BE49-F238E27FC236}">
                  <a16:creationId xmlns:a16="http://schemas.microsoft.com/office/drawing/2014/main" id="{6C3A6B40-EDBE-4D7E-BB3F-334180560ED5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FB83B65-B0C3-47FA-A818-CC4A5C1235D5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72E8528-1506-41B0-A1B8-C5F3D07985B6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4E6B15-B634-474B-96F1-A071519C7E0E}"/>
              </a:ext>
            </a:extLst>
          </p:cNvPr>
          <p:cNvGrpSpPr>
            <a:grpSpLocks noChangeAspect="1"/>
          </p:cNvGrpSpPr>
          <p:nvPr/>
        </p:nvGrpSpPr>
        <p:grpSpPr>
          <a:xfrm>
            <a:off x="6520512" y="2886779"/>
            <a:ext cx="972000" cy="972000"/>
            <a:chOff x="4527985" y="2990200"/>
            <a:chExt cx="1440000" cy="144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D62263-0556-49B1-9FA2-AEA06BA8DF17}"/>
                </a:ext>
              </a:extLst>
            </p:cNvPr>
            <p:cNvSpPr/>
            <p:nvPr/>
          </p:nvSpPr>
          <p:spPr>
            <a:xfrm>
              <a:off x="4527985" y="2990200"/>
              <a:ext cx="1440000" cy="1440000"/>
            </a:xfrm>
            <a:prstGeom prst="rect">
              <a:avLst/>
            </a:prstGeom>
            <a:solidFill>
              <a:srgbClr val="20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4C598DE-5C8A-43C9-BF0F-FAB62482EB01}"/>
                </a:ext>
              </a:extLst>
            </p:cNvPr>
            <p:cNvGrpSpPr/>
            <p:nvPr/>
          </p:nvGrpSpPr>
          <p:grpSpPr>
            <a:xfrm rot="1727044">
              <a:off x="4990073" y="3119968"/>
              <a:ext cx="534954" cy="1211179"/>
              <a:chOff x="6992662" y="1309861"/>
              <a:chExt cx="534954" cy="1211179"/>
            </a:xfrm>
          </p:grpSpPr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869B44E6-27D8-422B-B4EB-087C0DC94BFF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9">
                <a:extLst>
                  <a:ext uri="{FF2B5EF4-FFF2-40B4-BE49-F238E27FC236}">
                    <a16:creationId xmlns:a16="http://schemas.microsoft.com/office/drawing/2014/main" id="{6D2FFB05-B255-416C-9DA6-ADE526506E4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F4754B81-E453-4E96-9E2A-039114D20808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AD1CD29-F01C-483A-B507-C0B221DF46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5721AF-86B5-4B1A-82C7-2FFAA38971BD}"/>
              </a:ext>
            </a:extLst>
          </p:cNvPr>
          <p:cNvGrpSpPr/>
          <p:nvPr/>
        </p:nvGrpSpPr>
        <p:grpSpPr>
          <a:xfrm>
            <a:off x="8205877" y="2886779"/>
            <a:ext cx="972000" cy="972000"/>
            <a:chOff x="8205877" y="2886779"/>
            <a:chExt cx="972000" cy="972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8EB74AF-44F8-4B15-9479-D5D343F58C59}"/>
                </a:ext>
              </a:extLst>
            </p:cNvPr>
            <p:cNvSpPr/>
            <p:nvPr/>
          </p:nvSpPr>
          <p:spPr>
            <a:xfrm>
              <a:off x="8205877" y="2886779"/>
              <a:ext cx="972000" cy="9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3FD0700-BE52-4C71-AD56-B16B11E69952}"/>
                </a:ext>
              </a:extLst>
            </p:cNvPr>
            <p:cNvGrpSpPr/>
            <p:nvPr/>
          </p:nvGrpSpPr>
          <p:grpSpPr>
            <a:xfrm rot="1727044">
              <a:off x="8511330" y="2964006"/>
              <a:ext cx="361094" cy="817546"/>
              <a:chOff x="6992662" y="1309861"/>
              <a:chExt cx="534954" cy="1211179"/>
            </a:xfrm>
          </p:grpSpPr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EB981C4-0E6C-42F1-B078-D67713472CA0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: 圆角 9">
                <a:extLst>
                  <a:ext uri="{FF2B5EF4-FFF2-40B4-BE49-F238E27FC236}">
                    <a16:creationId xmlns:a16="http://schemas.microsoft.com/office/drawing/2014/main" id="{9793F36D-2916-4BD2-AB60-3EFEB79699CD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7772921-D86D-4DA8-AEA2-5905C5D588CA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5305D22C-AFA6-4B55-93D7-FCDF2B65928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8D150BE-057C-47D2-996C-2BCE90AF10AA}"/>
              </a:ext>
            </a:extLst>
          </p:cNvPr>
          <p:cNvGrpSpPr/>
          <p:nvPr/>
        </p:nvGrpSpPr>
        <p:grpSpPr>
          <a:xfrm>
            <a:off x="10051153" y="2892784"/>
            <a:ext cx="972000" cy="972000"/>
            <a:chOff x="8205877" y="2886779"/>
            <a:chExt cx="972000" cy="972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0D6C3D0-48F4-4C8A-9D57-08F931B674B2}"/>
                </a:ext>
              </a:extLst>
            </p:cNvPr>
            <p:cNvSpPr/>
            <p:nvPr/>
          </p:nvSpPr>
          <p:spPr>
            <a:xfrm>
              <a:off x="8205877" y="2886779"/>
              <a:ext cx="972000" cy="972000"/>
            </a:xfrm>
            <a:prstGeom prst="rect">
              <a:avLst/>
            </a:prstGeom>
            <a:solidFill>
              <a:srgbClr val="2D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B9E3C01E-D06F-4F0C-8297-38129C9E002F}"/>
                </a:ext>
              </a:extLst>
            </p:cNvPr>
            <p:cNvGrpSpPr/>
            <p:nvPr/>
          </p:nvGrpSpPr>
          <p:grpSpPr>
            <a:xfrm rot="1727044">
              <a:off x="8511330" y="2964006"/>
              <a:ext cx="361094" cy="817546"/>
              <a:chOff x="6992662" y="1309861"/>
              <a:chExt cx="534954" cy="1211179"/>
            </a:xfrm>
          </p:grpSpPr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6888B12D-3064-408E-8CC6-203FF4D0387F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: 圆角 9">
                <a:extLst>
                  <a:ext uri="{FF2B5EF4-FFF2-40B4-BE49-F238E27FC236}">
                    <a16:creationId xmlns:a16="http://schemas.microsoft.com/office/drawing/2014/main" id="{E8382B7C-903B-4DAA-91CD-035C722736D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7030A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FC3FE147-1B16-4DBD-973F-587C1E375612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9954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EDA84CE2-5C63-42B2-89B0-F5BB13FFF6F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C68CEA-B718-419F-AD45-352BDE86DB25}"/>
              </a:ext>
            </a:extLst>
          </p:cNvPr>
          <p:cNvGrpSpPr/>
          <p:nvPr/>
        </p:nvGrpSpPr>
        <p:grpSpPr>
          <a:xfrm>
            <a:off x="10051153" y="1765809"/>
            <a:ext cx="972000" cy="972000"/>
            <a:chOff x="8205877" y="2886779"/>
            <a:chExt cx="972000" cy="97200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573649B-5950-4083-8096-4F49D1CC43FC}"/>
                </a:ext>
              </a:extLst>
            </p:cNvPr>
            <p:cNvSpPr/>
            <p:nvPr/>
          </p:nvSpPr>
          <p:spPr>
            <a:xfrm>
              <a:off x="8205877" y="2886779"/>
              <a:ext cx="972000" cy="972000"/>
            </a:xfrm>
            <a:prstGeom prst="rect">
              <a:avLst/>
            </a:prstGeom>
            <a:solidFill>
              <a:srgbClr val="3BB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239F147A-93CD-433E-AB87-9AEAA718E1D3}"/>
                </a:ext>
              </a:extLst>
            </p:cNvPr>
            <p:cNvGrpSpPr/>
            <p:nvPr/>
          </p:nvGrpSpPr>
          <p:grpSpPr>
            <a:xfrm rot="1727044">
              <a:off x="8511330" y="2964006"/>
              <a:ext cx="361094" cy="817546"/>
              <a:chOff x="6992662" y="1309861"/>
              <a:chExt cx="534954" cy="1211179"/>
            </a:xfrm>
          </p:grpSpPr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A716A275-744C-4A88-A536-4A2CFBC0D596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: 圆角 9">
                <a:extLst>
                  <a:ext uri="{FF2B5EF4-FFF2-40B4-BE49-F238E27FC236}">
                    <a16:creationId xmlns:a16="http://schemas.microsoft.com/office/drawing/2014/main" id="{554F30EE-C888-4553-9651-A01662411667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D2493D79-3BB1-4BEE-B630-2C143501B304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08C84067-769D-4777-80F2-1478CEF1788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rgbClr val="3BBE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84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23</cp:revision>
  <dcterms:created xsi:type="dcterms:W3CDTF">2019-06-23T07:54:01Z</dcterms:created>
  <dcterms:modified xsi:type="dcterms:W3CDTF">2019-06-27T10:30:24Z</dcterms:modified>
</cp:coreProperties>
</file>