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4"/>
  </p:notesMasterIdLst>
  <p:sldIdLst>
    <p:sldId id="256" r:id="rId2"/>
    <p:sldId id="259" r:id="rId3"/>
    <p:sldId id="313" r:id="rId4"/>
    <p:sldId id="311" r:id="rId5"/>
    <p:sldId id="312" r:id="rId6"/>
    <p:sldId id="296" r:id="rId7"/>
    <p:sldId id="260" r:id="rId8"/>
    <p:sldId id="297" r:id="rId9"/>
    <p:sldId id="261" r:id="rId10"/>
    <p:sldId id="298" r:id="rId11"/>
    <p:sldId id="299" r:id="rId12"/>
    <p:sldId id="300" r:id="rId13"/>
    <p:sldId id="303" r:id="rId14"/>
    <p:sldId id="301" r:id="rId15"/>
    <p:sldId id="302" r:id="rId16"/>
    <p:sldId id="304" r:id="rId17"/>
    <p:sldId id="305" r:id="rId18"/>
    <p:sldId id="306" r:id="rId19"/>
    <p:sldId id="307" r:id="rId20"/>
    <p:sldId id="308" r:id="rId21"/>
    <p:sldId id="309" r:id="rId22"/>
    <p:sldId id="310" r:id="rId2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5"/>
    </p:embeddedFont>
    <p:embeddedFont>
      <p:font typeface="Inter" panose="020B0604020202020204" charset="0"/>
      <p:regular r:id="rId26"/>
      <p:bold r:id="rId27"/>
    </p:embeddedFont>
    <p:embeddedFont>
      <p:font typeface="Syne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DB7804-3E77-4B33-92C1-30791FFCB566}">
  <a:tblStyle styleId="{41DB7804-3E77-4B33-92C1-30791FFCB5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A3A088F-B9ED-45C3-A835-09F41EFB299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08:57:01.807"/>
    </inkml:context>
    <inkml:brush xml:id="br0">
      <inkml:brushProperty name="width" value="0.035" units="cm"/>
      <inkml:brushProperty name="height" value="0.03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06cdf4d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06cdf4d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5034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380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686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4812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588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101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344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6920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8020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4986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06cdf4d9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06cdf4d9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10232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06cdf4d9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06cdf4d9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5030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06cdf4d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06cdf4d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220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2450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06cdf4d9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06cdf4d9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360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825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06cdf4d9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06cdf4d9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759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06cdf4d9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06cdf4d9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707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4000" y="1412542"/>
            <a:ext cx="6576000" cy="16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70950" y="3320850"/>
            <a:ext cx="4201200" cy="409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21"/>
          <p:cNvCxnSpPr/>
          <p:nvPr/>
        </p:nvCxnSpPr>
        <p:spPr>
          <a:xfrm>
            <a:off x="1950" y="535000"/>
            <a:ext cx="913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21"/>
          <p:cNvCxnSpPr/>
          <p:nvPr/>
        </p:nvCxnSpPr>
        <p:spPr>
          <a:xfrm>
            <a:off x="715100" y="551025"/>
            <a:ext cx="0" cy="405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21"/>
          <p:cNvCxnSpPr/>
          <p:nvPr/>
        </p:nvCxnSpPr>
        <p:spPr>
          <a:xfrm>
            <a:off x="1950" y="4608500"/>
            <a:ext cx="913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21"/>
          <p:cNvCxnSpPr/>
          <p:nvPr/>
        </p:nvCxnSpPr>
        <p:spPr>
          <a:xfrm>
            <a:off x="8428900" y="551025"/>
            <a:ext cx="0" cy="405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5100" y="2559438"/>
            <a:ext cx="4167600" cy="16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831225" y="1433126"/>
            <a:ext cx="1117500" cy="928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4959772" y="2852901"/>
            <a:ext cx="2766300" cy="14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1417925" y="2852901"/>
            <a:ext cx="2766300" cy="14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417925" y="2294000"/>
            <a:ext cx="2766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959769" y="2294000"/>
            <a:ext cx="2766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720000" y="1657275"/>
            <a:ext cx="3735900" cy="1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>
            <a:spLocks noGrp="1"/>
          </p:cNvSpPr>
          <p:nvPr>
            <p:ph type="pic" idx="2"/>
          </p:nvPr>
        </p:nvSpPr>
        <p:spPr>
          <a:xfrm>
            <a:off x="5096825" y="1147075"/>
            <a:ext cx="4044900" cy="3996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20"/>
          <p:cNvCxnSpPr/>
          <p:nvPr/>
        </p:nvCxnSpPr>
        <p:spPr>
          <a:xfrm>
            <a:off x="1950" y="655325"/>
            <a:ext cx="913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20"/>
          <p:cNvCxnSpPr/>
          <p:nvPr/>
        </p:nvCxnSpPr>
        <p:spPr>
          <a:xfrm>
            <a:off x="2280625" y="3900"/>
            <a:ext cx="0" cy="651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20"/>
          <p:cNvCxnSpPr/>
          <p:nvPr/>
        </p:nvCxnSpPr>
        <p:spPr>
          <a:xfrm>
            <a:off x="1950" y="4608500"/>
            <a:ext cx="913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20"/>
          <p:cNvCxnSpPr/>
          <p:nvPr/>
        </p:nvCxnSpPr>
        <p:spPr>
          <a:xfrm>
            <a:off x="4074450" y="4025"/>
            <a:ext cx="0" cy="651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20"/>
          <p:cNvCxnSpPr/>
          <p:nvPr/>
        </p:nvCxnSpPr>
        <p:spPr>
          <a:xfrm>
            <a:off x="5838450" y="3900"/>
            <a:ext cx="0" cy="651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20"/>
          <p:cNvCxnSpPr/>
          <p:nvPr/>
        </p:nvCxnSpPr>
        <p:spPr>
          <a:xfrm>
            <a:off x="7543050" y="3900"/>
            <a:ext cx="0" cy="651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yne"/>
              <a:buNone/>
              <a:defRPr sz="34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66" r:id="rId9"/>
    <p:sldLayoutId id="214748366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8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ctrTitle"/>
          </p:nvPr>
        </p:nvSpPr>
        <p:spPr>
          <a:xfrm>
            <a:off x="450257" y="969696"/>
            <a:ext cx="8243186" cy="20515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</a:t>
            </a:r>
            <a:b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KHÁCH SẠN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Google Shape;127;p25"/>
          <p:cNvSpPr txBox="1">
            <a:spLocks noGrp="1"/>
          </p:cNvSpPr>
          <p:nvPr>
            <p:ph type="subTitle" idx="1"/>
          </p:nvPr>
        </p:nvSpPr>
        <p:spPr>
          <a:xfrm>
            <a:off x="1770950" y="3320849"/>
            <a:ext cx="4201200" cy="8529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22110097 – Hồ Vũ Anh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22110214 – Phan Văn Quân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22110249 – Nguyễn Thùy Trâm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Google Shape;128;p25"/>
          <p:cNvSpPr txBox="1">
            <a:spLocks noGrp="1"/>
          </p:cNvSpPr>
          <p:nvPr>
            <p:ph type="subTitle" idx="1"/>
          </p:nvPr>
        </p:nvSpPr>
        <p:spPr>
          <a:xfrm>
            <a:off x="715100" y="217800"/>
            <a:ext cx="969000" cy="2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Syne"/>
                <a:cs typeface="Times New Roman" panose="02020603050405020304" pitchFamily="18" charset="0"/>
                <a:sym typeface="Syne"/>
              </a:rPr>
              <a:t>BB Hotel</a:t>
            </a:r>
            <a:endParaRPr sz="1300" dirty="0">
              <a:latin typeface="Times New Roman" panose="02020603050405020304" pitchFamily="18" charset="0"/>
              <a:ea typeface="Syne"/>
              <a:cs typeface="Times New Roman" panose="02020603050405020304" pitchFamily="18" charset="0"/>
              <a:sym typeface="Syne"/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6198944" y="211505"/>
            <a:ext cx="2662556" cy="2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Syne"/>
                <a:cs typeface="Times New Roman" panose="02020603050405020304" pitchFamily="18" charset="0"/>
                <a:sym typeface="Syne"/>
              </a:rPr>
              <a:t>GVHD: ThS. Trương Thị Khánh Dịp</a:t>
            </a:r>
            <a:endParaRPr sz="1300" dirty="0">
              <a:latin typeface="Times New Roman" panose="02020603050405020304" pitchFamily="18" charset="0"/>
              <a:ea typeface="Syne"/>
              <a:cs typeface="Times New Roman" panose="02020603050405020304" pitchFamily="18" charset="0"/>
              <a:sym typeface="Syne"/>
            </a:endParaRPr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1"/>
          </p:nvPr>
        </p:nvSpPr>
        <p:spPr>
          <a:xfrm>
            <a:off x="3635841" y="200100"/>
            <a:ext cx="1872018" cy="2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Syne"/>
                <a:cs typeface="Times New Roman" panose="02020603050405020304" pitchFamily="18" charset="0"/>
                <a:sym typeface="Syne"/>
              </a:rPr>
              <a:t>Lập trình trên Windows</a:t>
            </a:r>
            <a:endParaRPr sz="1300" dirty="0">
              <a:latin typeface="Times New Roman" panose="02020603050405020304" pitchFamily="18" charset="0"/>
              <a:ea typeface="Syne"/>
              <a:cs typeface="Times New Roman" panose="02020603050405020304" pitchFamily="18" charset="0"/>
              <a:sym typeface="Syne"/>
            </a:endParaRPr>
          </a:p>
        </p:txBody>
      </p:sp>
      <p:cxnSp>
        <p:nvCxnSpPr>
          <p:cNvPr id="133" name="Google Shape;133;p25"/>
          <p:cNvCxnSpPr/>
          <p:nvPr/>
        </p:nvCxnSpPr>
        <p:spPr>
          <a:xfrm>
            <a:off x="1950" y="655325"/>
            <a:ext cx="913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25"/>
          <p:cNvCxnSpPr/>
          <p:nvPr/>
        </p:nvCxnSpPr>
        <p:spPr>
          <a:xfrm>
            <a:off x="2280625" y="3900"/>
            <a:ext cx="0" cy="651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Google Shape;135;p25"/>
          <p:cNvCxnSpPr/>
          <p:nvPr/>
        </p:nvCxnSpPr>
        <p:spPr>
          <a:xfrm>
            <a:off x="1950" y="4608500"/>
            <a:ext cx="913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36;p25">
            <a:hlinkClick r:id="" action="ppaction://hlinkshowjump?jump=nextslide"/>
          </p:cNvPr>
          <p:cNvSpPr/>
          <p:nvPr/>
        </p:nvSpPr>
        <p:spPr>
          <a:xfrm>
            <a:off x="6459883" y="3414091"/>
            <a:ext cx="795661" cy="651372"/>
          </a:xfrm>
          <a:custGeom>
            <a:avLst/>
            <a:gdLst/>
            <a:ahLst/>
            <a:cxnLst/>
            <a:rect l="l" t="t" r="r" b="b"/>
            <a:pathLst>
              <a:path w="255634" h="209276" extrusionOk="0">
                <a:moveTo>
                  <a:pt x="176800" y="0"/>
                </a:moveTo>
                <a:lnTo>
                  <a:pt x="176115" y="514"/>
                </a:lnTo>
                <a:lnTo>
                  <a:pt x="254433" y="104213"/>
                </a:lnTo>
                <a:lnTo>
                  <a:pt x="0" y="104213"/>
                </a:lnTo>
                <a:lnTo>
                  <a:pt x="0" y="105070"/>
                </a:lnTo>
                <a:lnTo>
                  <a:pt x="254433" y="105070"/>
                </a:lnTo>
                <a:lnTo>
                  <a:pt x="176115" y="208762"/>
                </a:lnTo>
                <a:lnTo>
                  <a:pt x="176800" y="209276"/>
                </a:lnTo>
                <a:lnTo>
                  <a:pt x="255633" y="104898"/>
                </a:lnTo>
                <a:lnTo>
                  <a:pt x="255633" y="104384"/>
                </a:lnTo>
                <a:lnTo>
                  <a:pt x="176800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718050" y="1699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ĐĂNG KÝ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Google Shape;203;p30"/>
          <p:cNvCxnSpPr/>
          <p:nvPr/>
        </p:nvCxnSpPr>
        <p:spPr>
          <a:xfrm>
            <a:off x="0" y="171961"/>
            <a:ext cx="913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30"/>
          <p:cNvCxnSpPr/>
          <p:nvPr/>
        </p:nvCxnSpPr>
        <p:spPr>
          <a:xfrm>
            <a:off x="0" y="872011"/>
            <a:ext cx="913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1">
            <a:extLst>
              <a:ext uri="{FF2B5EF4-FFF2-40B4-BE49-F238E27FC236}">
                <a16:creationId xmlns:a16="http://schemas.microsoft.com/office/drawing/2014/main" id="{345B78C5-CDFF-596D-A142-68EF01C5A4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20870" y="971606"/>
            <a:ext cx="4498058" cy="399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6068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718050" y="1699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ĐẶT LẠI MẬT KHẨU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Google Shape;203;p30"/>
          <p:cNvCxnSpPr/>
          <p:nvPr/>
        </p:nvCxnSpPr>
        <p:spPr>
          <a:xfrm>
            <a:off x="0" y="171961"/>
            <a:ext cx="913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30"/>
          <p:cNvCxnSpPr/>
          <p:nvPr/>
        </p:nvCxnSpPr>
        <p:spPr>
          <a:xfrm>
            <a:off x="0" y="872011"/>
            <a:ext cx="913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0">
            <a:extLst>
              <a:ext uri="{FF2B5EF4-FFF2-40B4-BE49-F238E27FC236}">
                <a16:creationId xmlns:a16="http://schemas.microsoft.com/office/drawing/2014/main" id="{69E82066-300F-EF43-A860-D66AD9567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074" y="930838"/>
            <a:ext cx="4353652" cy="1991180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442A1152-3BA0-9331-353F-A7C0B035C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094" y="2980844"/>
            <a:ext cx="4145812" cy="19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59918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718050" y="1699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Google Shape;203;p30"/>
          <p:cNvCxnSpPr/>
          <p:nvPr/>
        </p:nvCxnSpPr>
        <p:spPr>
          <a:xfrm>
            <a:off x="0" y="171961"/>
            <a:ext cx="913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30"/>
          <p:cNvCxnSpPr/>
          <p:nvPr/>
        </p:nvCxnSpPr>
        <p:spPr>
          <a:xfrm>
            <a:off x="0" y="872011"/>
            <a:ext cx="913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CFD7F710-B918-32E2-0ADB-B7720A955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812" y="1441574"/>
            <a:ext cx="5972175" cy="3529965"/>
          </a:xfrm>
          <a:prstGeom prst="rect">
            <a:avLst/>
          </a:prstGeom>
        </p:spPr>
      </p:pic>
      <p:sp>
        <p:nvSpPr>
          <p:cNvPr id="4" name="Google Shape;127;p25">
            <a:extLst>
              <a:ext uri="{FF2B5EF4-FFF2-40B4-BE49-F238E27FC236}">
                <a16:creationId xmlns:a16="http://schemas.microsoft.com/office/drawing/2014/main" id="{4381BDB5-7B20-E133-62F2-D2E8931921CD}"/>
              </a:ext>
            </a:extLst>
          </p:cNvPr>
          <p:cNvSpPr txBox="1">
            <a:spLocks noGrp="1"/>
          </p:cNvSpPr>
          <p:nvPr/>
        </p:nvSpPr>
        <p:spPr>
          <a:xfrm>
            <a:off x="3731472" y="943556"/>
            <a:ext cx="1676854" cy="426474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tài khoản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521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718050" y="1699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Google Shape;203;p30"/>
          <p:cNvCxnSpPr/>
          <p:nvPr/>
        </p:nvCxnSpPr>
        <p:spPr>
          <a:xfrm>
            <a:off x="0" y="171961"/>
            <a:ext cx="913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30"/>
          <p:cNvCxnSpPr/>
          <p:nvPr/>
        </p:nvCxnSpPr>
        <p:spPr>
          <a:xfrm>
            <a:off x="0" y="872011"/>
            <a:ext cx="913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2">
            <a:extLst>
              <a:ext uri="{FF2B5EF4-FFF2-40B4-BE49-F238E27FC236}">
                <a16:creationId xmlns:a16="http://schemas.microsoft.com/office/drawing/2014/main" id="{CFD7F710-B918-32E2-0ADB-B7720A9553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85171" y="1442327"/>
            <a:ext cx="5969456" cy="3528458"/>
          </a:xfrm>
          <a:prstGeom prst="rect">
            <a:avLst/>
          </a:prstGeom>
        </p:spPr>
      </p:pic>
      <p:sp>
        <p:nvSpPr>
          <p:cNvPr id="4" name="Google Shape;127;p25">
            <a:extLst>
              <a:ext uri="{FF2B5EF4-FFF2-40B4-BE49-F238E27FC236}">
                <a16:creationId xmlns:a16="http://schemas.microsoft.com/office/drawing/2014/main" id="{4381BDB5-7B20-E133-62F2-D2E8931921CD}"/>
              </a:ext>
            </a:extLst>
          </p:cNvPr>
          <p:cNvSpPr txBox="1">
            <a:spLocks noGrp="1"/>
          </p:cNvSpPr>
          <p:nvPr/>
        </p:nvSpPr>
        <p:spPr>
          <a:xfrm>
            <a:off x="3731472" y="943556"/>
            <a:ext cx="1676854" cy="426474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nhân viên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678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718050" y="1699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Google Shape;203;p30"/>
          <p:cNvCxnSpPr/>
          <p:nvPr/>
        </p:nvCxnSpPr>
        <p:spPr>
          <a:xfrm>
            <a:off x="0" y="171961"/>
            <a:ext cx="913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30"/>
          <p:cNvCxnSpPr/>
          <p:nvPr/>
        </p:nvCxnSpPr>
        <p:spPr>
          <a:xfrm>
            <a:off x="0" y="872011"/>
            <a:ext cx="913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2">
            <a:extLst>
              <a:ext uri="{FF2B5EF4-FFF2-40B4-BE49-F238E27FC236}">
                <a16:creationId xmlns:a16="http://schemas.microsoft.com/office/drawing/2014/main" id="{CFD7F710-B918-32E2-0ADB-B7720A9553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85171" y="1442327"/>
            <a:ext cx="5969456" cy="3528458"/>
          </a:xfrm>
          <a:prstGeom prst="rect">
            <a:avLst/>
          </a:prstGeom>
        </p:spPr>
      </p:pic>
      <p:sp>
        <p:nvSpPr>
          <p:cNvPr id="4" name="Google Shape;127;p25">
            <a:extLst>
              <a:ext uri="{FF2B5EF4-FFF2-40B4-BE49-F238E27FC236}">
                <a16:creationId xmlns:a16="http://schemas.microsoft.com/office/drawing/2014/main" id="{4381BDB5-7B20-E133-62F2-D2E8931921CD}"/>
              </a:ext>
            </a:extLst>
          </p:cNvPr>
          <p:cNvSpPr txBox="1">
            <a:spLocks noGrp="1"/>
          </p:cNvSpPr>
          <p:nvPr/>
        </p:nvSpPr>
        <p:spPr>
          <a:xfrm>
            <a:off x="3619283" y="943932"/>
            <a:ext cx="1901232" cy="426474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khách hàng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569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718050" y="1699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Google Shape;203;p30"/>
          <p:cNvCxnSpPr/>
          <p:nvPr/>
        </p:nvCxnSpPr>
        <p:spPr>
          <a:xfrm>
            <a:off x="0" y="171961"/>
            <a:ext cx="913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30"/>
          <p:cNvCxnSpPr/>
          <p:nvPr/>
        </p:nvCxnSpPr>
        <p:spPr>
          <a:xfrm>
            <a:off x="0" y="872011"/>
            <a:ext cx="913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2">
            <a:extLst>
              <a:ext uri="{FF2B5EF4-FFF2-40B4-BE49-F238E27FC236}">
                <a16:creationId xmlns:a16="http://schemas.microsoft.com/office/drawing/2014/main" id="{CFD7F710-B918-32E2-0ADB-B7720A9553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85171" y="1442327"/>
            <a:ext cx="5969456" cy="3528458"/>
          </a:xfrm>
          <a:prstGeom prst="rect">
            <a:avLst/>
          </a:prstGeom>
        </p:spPr>
      </p:pic>
      <p:sp>
        <p:nvSpPr>
          <p:cNvPr id="4" name="Google Shape;127;p25">
            <a:extLst>
              <a:ext uri="{FF2B5EF4-FFF2-40B4-BE49-F238E27FC236}">
                <a16:creationId xmlns:a16="http://schemas.microsoft.com/office/drawing/2014/main" id="{4381BDB5-7B20-E133-62F2-D2E8931921CD}"/>
              </a:ext>
            </a:extLst>
          </p:cNvPr>
          <p:cNvSpPr txBox="1">
            <a:spLocks noGrp="1"/>
          </p:cNvSpPr>
          <p:nvPr/>
        </p:nvSpPr>
        <p:spPr>
          <a:xfrm>
            <a:off x="3731472" y="943556"/>
            <a:ext cx="1676854" cy="426474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hóa đơn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530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718050" y="1699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Google Shape;203;p30"/>
          <p:cNvCxnSpPr/>
          <p:nvPr/>
        </p:nvCxnSpPr>
        <p:spPr>
          <a:xfrm>
            <a:off x="0" y="171961"/>
            <a:ext cx="913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30"/>
          <p:cNvCxnSpPr/>
          <p:nvPr/>
        </p:nvCxnSpPr>
        <p:spPr>
          <a:xfrm>
            <a:off x="0" y="872011"/>
            <a:ext cx="913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2">
            <a:extLst>
              <a:ext uri="{FF2B5EF4-FFF2-40B4-BE49-F238E27FC236}">
                <a16:creationId xmlns:a16="http://schemas.microsoft.com/office/drawing/2014/main" id="{CFD7F710-B918-32E2-0ADB-B7720A9553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85171" y="1442327"/>
            <a:ext cx="5969456" cy="3528458"/>
          </a:xfrm>
          <a:prstGeom prst="rect">
            <a:avLst/>
          </a:prstGeom>
        </p:spPr>
      </p:pic>
      <p:sp>
        <p:nvSpPr>
          <p:cNvPr id="4" name="Google Shape;127;p25">
            <a:extLst>
              <a:ext uri="{FF2B5EF4-FFF2-40B4-BE49-F238E27FC236}">
                <a16:creationId xmlns:a16="http://schemas.microsoft.com/office/drawing/2014/main" id="{4381BDB5-7B20-E133-62F2-D2E8931921CD}"/>
              </a:ext>
            </a:extLst>
          </p:cNvPr>
          <p:cNvSpPr txBox="1">
            <a:spLocks noGrp="1"/>
          </p:cNvSpPr>
          <p:nvPr/>
        </p:nvSpPr>
        <p:spPr>
          <a:xfrm>
            <a:off x="3731472" y="943556"/>
            <a:ext cx="1676854" cy="426474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phòng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44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718050" y="1699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NHÂN VIÊN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Google Shape;203;p30"/>
          <p:cNvCxnSpPr/>
          <p:nvPr/>
        </p:nvCxnSpPr>
        <p:spPr>
          <a:xfrm>
            <a:off x="0" y="171961"/>
            <a:ext cx="913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30"/>
          <p:cNvCxnSpPr/>
          <p:nvPr/>
        </p:nvCxnSpPr>
        <p:spPr>
          <a:xfrm>
            <a:off x="0" y="872011"/>
            <a:ext cx="913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2">
            <a:extLst>
              <a:ext uri="{FF2B5EF4-FFF2-40B4-BE49-F238E27FC236}">
                <a16:creationId xmlns:a16="http://schemas.microsoft.com/office/drawing/2014/main" id="{CFD7F710-B918-32E2-0ADB-B7720A9553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85171" y="1442327"/>
            <a:ext cx="5969455" cy="3528457"/>
          </a:xfrm>
          <a:prstGeom prst="rect">
            <a:avLst/>
          </a:prstGeom>
        </p:spPr>
      </p:pic>
      <p:sp>
        <p:nvSpPr>
          <p:cNvPr id="4" name="Google Shape;127;p25">
            <a:extLst>
              <a:ext uri="{FF2B5EF4-FFF2-40B4-BE49-F238E27FC236}">
                <a16:creationId xmlns:a16="http://schemas.microsoft.com/office/drawing/2014/main" id="{4381BDB5-7B20-E133-62F2-D2E8931921CD}"/>
              </a:ext>
            </a:extLst>
          </p:cNvPr>
          <p:cNvSpPr txBox="1">
            <a:spLocks noGrp="1"/>
          </p:cNvSpPr>
          <p:nvPr/>
        </p:nvSpPr>
        <p:spPr>
          <a:xfrm>
            <a:off x="3731472" y="943556"/>
            <a:ext cx="1676854" cy="426474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Nhận phòng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480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718050" y="1699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NHÂN VIÊN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Google Shape;203;p30"/>
          <p:cNvCxnSpPr/>
          <p:nvPr/>
        </p:nvCxnSpPr>
        <p:spPr>
          <a:xfrm>
            <a:off x="0" y="171961"/>
            <a:ext cx="913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30"/>
          <p:cNvCxnSpPr/>
          <p:nvPr/>
        </p:nvCxnSpPr>
        <p:spPr>
          <a:xfrm>
            <a:off x="0" y="872011"/>
            <a:ext cx="913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2">
            <a:extLst>
              <a:ext uri="{FF2B5EF4-FFF2-40B4-BE49-F238E27FC236}">
                <a16:creationId xmlns:a16="http://schemas.microsoft.com/office/drawing/2014/main" id="{CFD7F710-B918-32E2-0ADB-B7720A9553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85171" y="1442327"/>
            <a:ext cx="5969455" cy="3528457"/>
          </a:xfrm>
          <a:prstGeom prst="rect">
            <a:avLst/>
          </a:prstGeom>
        </p:spPr>
      </p:pic>
      <p:sp>
        <p:nvSpPr>
          <p:cNvPr id="4" name="Google Shape;127;p25">
            <a:extLst>
              <a:ext uri="{FF2B5EF4-FFF2-40B4-BE49-F238E27FC236}">
                <a16:creationId xmlns:a16="http://schemas.microsoft.com/office/drawing/2014/main" id="{4381BDB5-7B20-E133-62F2-D2E8931921CD}"/>
              </a:ext>
            </a:extLst>
          </p:cNvPr>
          <p:cNvSpPr txBox="1">
            <a:spLocks noGrp="1"/>
          </p:cNvSpPr>
          <p:nvPr/>
        </p:nvSpPr>
        <p:spPr>
          <a:xfrm>
            <a:off x="3731472" y="943556"/>
            <a:ext cx="1676854" cy="426474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hanh toán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454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718050" y="1699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KHÁCH HÀNG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Google Shape;203;p30"/>
          <p:cNvCxnSpPr/>
          <p:nvPr/>
        </p:nvCxnSpPr>
        <p:spPr>
          <a:xfrm>
            <a:off x="0" y="171961"/>
            <a:ext cx="913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30"/>
          <p:cNvCxnSpPr/>
          <p:nvPr/>
        </p:nvCxnSpPr>
        <p:spPr>
          <a:xfrm>
            <a:off x="0" y="872011"/>
            <a:ext cx="913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2">
            <a:extLst>
              <a:ext uri="{FF2B5EF4-FFF2-40B4-BE49-F238E27FC236}">
                <a16:creationId xmlns:a16="http://schemas.microsoft.com/office/drawing/2014/main" id="{CFD7F710-B918-32E2-0ADB-B7720A9553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21557" y="1442608"/>
            <a:ext cx="5696684" cy="3527895"/>
          </a:xfrm>
          <a:prstGeom prst="rect">
            <a:avLst/>
          </a:prstGeom>
        </p:spPr>
      </p:pic>
      <p:sp>
        <p:nvSpPr>
          <p:cNvPr id="4" name="Google Shape;127;p25">
            <a:extLst>
              <a:ext uri="{FF2B5EF4-FFF2-40B4-BE49-F238E27FC236}">
                <a16:creationId xmlns:a16="http://schemas.microsoft.com/office/drawing/2014/main" id="{4381BDB5-7B20-E133-62F2-D2E8931921CD}"/>
              </a:ext>
            </a:extLst>
          </p:cNvPr>
          <p:cNvSpPr txBox="1">
            <a:spLocks noGrp="1"/>
          </p:cNvSpPr>
          <p:nvPr/>
        </p:nvSpPr>
        <p:spPr>
          <a:xfrm>
            <a:off x="3731472" y="943556"/>
            <a:ext cx="1676854" cy="426474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cá nhân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845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715100" y="2559438"/>
            <a:ext cx="4167600" cy="16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Google Shape;171;p28"/>
          <p:cNvSpPr txBox="1">
            <a:spLocks noGrp="1"/>
          </p:cNvSpPr>
          <p:nvPr>
            <p:ph type="title" idx="2"/>
          </p:nvPr>
        </p:nvSpPr>
        <p:spPr>
          <a:xfrm>
            <a:off x="831225" y="1433126"/>
            <a:ext cx="1117500" cy="92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2" name="Google Shape;172;p28"/>
          <p:cNvCxnSpPr/>
          <p:nvPr/>
        </p:nvCxnSpPr>
        <p:spPr>
          <a:xfrm>
            <a:off x="1950" y="4608500"/>
            <a:ext cx="913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Google Shape;173;p28">
            <a:hlinkClick r:id="" action="ppaction://hlinkshowjump?jump=nextslide"/>
          </p:cNvPr>
          <p:cNvSpPr/>
          <p:nvPr/>
        </p:nvSpPr>
        <p:spPr>
          <a:xfrm>
            <a:off x="7633222" y="3213269"/>
            <a:ext cx="795661" cy="651372"/>
          </a:xfrm>
          <a:custGeom>
            <a:avLst/>
            <a:gdLst/>
            <a:ahLst/>
            <a:cxnLst/>
            <a:rect l="l" t="t" r="r" b="b"/>
            <a:pathLst>
              <a:path w="255634" h="209276" extrusionOk="0">
                <a:moveTo>
                  <a:pt x="176800" y="0"/>
                </a:moveTo>
                <a:lnTo>
                  <a:pt x="176115" y="514"/>
                </a:lnTo>
                <a:lnTo>
                  <a:pt x="254433" y="104213"/>
                </a:lnTo>
                <a:lnTo>
                  <a:pt x="0" y="104213"/>
                </a:lnTo>
                <a:lnTo>
                  <a:pt x="0" y="105070"/>
                </a:lnTo>
                <a:lnTo>
                  <a:pt x="254433" y="105070"/>
                </a:lnTo>
                <a:lnTo>
                  <a:pt x="176115" y="208762"/>
                </a:lnTo>
                <a:lnTo>
                  <a:pt x="176800" y="209276"/>
                </a:lnTo>
                <a:lnTo>
                  <a:pt x="255633" y="104898"/>
                </a:lnTo>
                <a:lnTo>
                  <a:pt x="255633" y="104384"/>
                </a:lnTo>
                <a:lnTo>
                  <a:pt x="176800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4" name="Google Shape;174;p28"/>
          <p:cNvCxnSpPr/>
          <p:nvPr/>
        </p:nvCxnSpPr>
        <p:spPr>
          <a:xfrm>
            <a:off x="6253875" y="658275"/>
            <a:ext cx="0" cy="3964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8"/>
          <p:cNvCxnSpPr/>
          <p:nvPr/>
        </p:nvCxnSpPr>
        <p:spPr>
          <a:xfrm>
            <a:off x="1950" y="655325"/>
            <a:ext cx="913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28"/>
          <p:cNvCxnSpPr/>
          <p:nvPr/>
        </p:nvCxnSpPr>
        <p:spPr>
          <a:xfrm>
            <a:off x="2280625" y="3900"/>
            <a:ext cx="0" cy="651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28;p25">
            <a:extLst>
              <a:ext uri="{FF2B5EF4-FFF2-40B4-BE49-F238E27FC236}">
                <a16:creationId xmlns:a16="http://schemas.microsoft.com/office/drawing/2014/main" id="{EE087A21-D158-251C-C5DB-0E7AEC52D07C}"/>
              </a:ext>
            </a:extLst>
          </p:cNvPr>
          <p:cNvSpPr txBox="1">
            <a:spLocks/>
          </p:cNvSpPr>
          <p:nvPr/>
        </p:nvSpPr>
        <p:spPr>
          <a:xfrm>
            <a:off x="715100" y="217800"/>
            <a:ext cx="969000" cy="2589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30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Syne"/>
                <a:cs typeface="Times New Roman" panose="02020603050405020304" pitchFamily="18" charset="0"/>
                <a:sym typeface="Syne"/>
              </a:rPr>
              <a:t>BB Hotel</a:t>
            </a:r>
            <a:endParaRPr lang="en-US" sz="1300" dirty="0">
              <a:latin typeface="Times New Roman" panose="02020603050405020304" pitchFamily="18" charset="0"/>
              <a:ea typeface="Syne"/>
              <a:cs typeface="Times New Roman" panose="02020603050405020304" pitchFamily="18" charset="0"/>
              <a:sym typeface="Syne"/>
            </a:endParaRPr>
          </a:p>
        </p:txBody>
      </p:sp>
      <p:sp>
        <p:nvSpPr>
          <p:cNvPr id="12" name="Google Shape;130;p25">
            <a:extLst>
              <a:ext uri="{FF2B5EF4-FFF2-40B4-BE49-F238E27FC236}">
                <a16:creationId xmlns:a16="http://schemas.microsoft.com/office/drawing/2014/main" id="{93DCE53D-E820-1F05-4B0D-25F706200981}"/>
              </a:ext>
            </a:extLst>
          </p:cNvPr>
          <p:cNvSpPr txBox="1">
            <a:spLocks/>
          </p:cNvSpPr>
          <p:nvPr/>
        </p:nvSpPr>
        <p:spPr>
          <a:xfrm>
            <a:off x="6198944" y="211505"/>
            <a:ext cx="2684861" cy="2589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300" dirty="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Syne"/>
                <a:cs typeface="Times New Roman" panose="02020603050405020304" pitchFamily="18" charset="0"/>
                <a:sym typeface="Syne"/>
              </a:rPr>
              <a:t>GVHD: </a:t>
            </a:r>
            <a:r>
              <a:rPr lang="vi-VN" sz="1300" dirty="0" err="1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Syne"/>
                <a:cs typeface="Times New Roman" panose="02020603050405020304" pitchFamily="18" charset="0"/>
                <a:sym typeface="Syne"/>
              </a:rPr>
              <a:t>ThS</a:t>
            </a:r>
            <a:r>
              <a:rPr lang="vi-VN" sz="1300" dirty="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Syne"/>
                <a:cs typeface="Times New Roman" panose="02020603050405020304" pitchFamily="18" charset="0"/>
                <a:sym typeface="Syne"/>
              </a:rPr>
              <a:t>. Trương</a:t>
            </a:r>
            <a:r>
              <a:rPr lang="en-US" sz="1300" dirty="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Syne"/>
                <a:cs typeface="Times New Roman" panose="02020603050405020304" pitchFamily="18" charset="0"/>
                <a:sym typeface="Syne"/>
              </a:rPr>
              <a:t> </a:t>
            </a:r>
            <a:r>
              <a:rPr lang="en-US" sz="1300" dirty="0" err="1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Syne"/>
                <a:cs typeface="Times New Roman" panose="02020603050405020304" pitchFamily="18" charset="0"/>
                <a:sym typeface="Syne"/>
              </a:rPr>
              <a:t>Thị</a:t>
            </a:r>
            <a:r>
              <a:rPr lang="vi-VN" sz="1300" dirty="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Syne"/>
                <a:cs typeface="Times New Roman" panose="02020603050405020304" pitchFamily="18" charset="0"/>
                <a:sym typeface="Syne"/>
              </a:rPr>
              <a:t> Khánh Dịp</a:t>
            </a:r>
            <a:endParaRPr lang="vi-VN" sz="1300" dirty="0">
              <a:latin typeface="Times New Roman" panose="02020603050405020304" pitchFamily="18" charset="0"/>
              <a:ea typeface="Syne"/>
              <a:cs typeface="Times New Roman" panose="02020603050405020304" pitchFamily="18" charset="0"/>
              <a:sym typeface="Syne"/>
            </a:endParaRPr>
          </a:p>
        </p:txBody>
      </p:sp>
      <p:sp>
        <p:nvSpPr>
          <p:cNvPr id="13" name="Google Shape;132;p25">
            <a:extLst>
              <a:ext uri="{FF2B5EF4-FFF2-40B4-BE49-F238E27FC236}">
                <a16:creationId xmlns:a16="http://schemas.microsoft.com/office/drawing/2014/main" id="{34546391-EB71-80A1-3E63-FF83B32951E2}"/>
              </a:ext>
            </a:extLst>
          </p:cNvPr>
          <p:cNvSpPr txBox="1">
            <a:spLocks/>
          </p:cNvSpPr>
          <p:nvPr/>
        </p:nvSpPr>
        <p:spPr>
          <a:xfrm>
            <a:off x="3635841" y="200100"/>
            <a:ext cx="1872018" cy="2589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30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Syne"/>
                <a:cs typeface="Times New Roman" panose="02020603050405020304" pitchFamily="18" charset="0"/>
                <a:sym typeface="Syne"/>
              </a:rPr>
              <a:t>Lập trình trên Windows</a:t>
            </a:r>
            <a:endParaRPr lang="en-US" sz="1300" dirty="0">
              <a:latin typeface="Times New Roman" panose="02020603050405020304" pitchFamily="18" charset="0"/>
              <a:ea typeface="Syne"/>
              <a:cs typeface="Times New Roman" panose="02020603050405020304" pitchFamily="18" charset="0"/>
              <a:sym typeface="Syne"/>
            </a:endParaRP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718050" y="1699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KHÁCH HÀNG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Google Shape;203;p30"/>
          <p:cNvCxnSpPr/>
          <p:nvPr/>
        </p:nvCxnSpPr>
        <p:spPr>
          <a:xfrm>
            <a:off x="0" y="171961"/>
            <a:ext cx="913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30"/>
          <p:cNvCxnSpPr/>
          <p:nvPr/>
        </p:nvCxnSpPr>
        <p:spPr>
          <a:xfrm>
            <a:off x="0" y="872011"/>
            <a:ext cx="913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2">
            <a:extLst>
              <a:ext uri="{FF2B5EF4-FFF2-40B4-BE49-F238E27FC236}">
                <a16:creationId xmlns:a16="http://schemas.microsoft.com/office/drawing/2014/main" id="{CFD7F710-B918-32E2-0ADB-B7720A9553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83812" y="1899719"/>
            <a:ext cx="5972174" cy="2613672"/>
          </a:xfrm>
          <a:prstGeom prst="rect">
            <a:avLst/>
          </a:prstGeom>
        </p:spPr>
      </p:pic>
      <p:sp>
        <p:nvSpPr>
          <p:cNvPr id="4" name="Google Shape;127;p25">
            <a:extLst>
              <a:ext uri="{FF2B5EF4-FFF2-40B4-BE49-F238E27FC236}">
                <a16:creationId xmlns:a16="http://schemas.microsoft.com/office/drawing/2014/main" id="{4381BDB5-7B20-E133-62F2-D2E8931921CD}"/>
              </a:ext>
            </a:extLst>
          </p:cNvPr>
          <p:cNvSpPr txBox="1">
            <a:spLocks noGrp="1"/>
          </p:cNvSpPr>
          <p:nvPr/>
        </p:nvSpPr>
        <p:spPr>
          <a:xfrm>
            <a:off x="3731472" y="1145587"/>
            <a:ext cx="1676854" cy="426474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Đặt phòng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014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715100" y="2559438"/>
            <a:ext cx="4167600" cy="16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TIME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Google Shape;171;p28"/>
          <p:cNvSpPr txBox="1">
            <a:spLocks noGrp="1"/>
          </p:cNvSpPr>
          <p:nvPr>
            <p:ph type="title" idx="2"/>
          </p:nvPr>
        </p:nvSpPr>
        <p:spPr>
          <a:xfrm>
            <a:off x="831225" y="1433126"/>
            <a:ext cx="1117500" cy="92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2" name="Google Shape;172;p28"/>
          <p:cNvCxnSpPr/>
          <p:nvPr/>
        </p:nvCxnSpPr>
        <p:spPr>
          <a:xfrm>
            <a:off x="1950" y="4608500"/>
            <a:ext cx="913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Google Shape;173;p28">
            <a:hlinkClick r:id="" action="ppaction://hlinkshowjump?jump=nextslide"/>
          </p:cNvPr>
          <p:cNvSpPr/>
          <p:nvPr/>
        </p:nvSpPr>
        <p:spPr>
          <a:xfrm>
            <a:off x="7633222" y="3213269"/>
            <a:ext cx="795661" cy="651372"/>
          </a:xfrm>
          <a:custGeom>
            <a:avLst/>
            <a:gdLst/>
            <a:ahLst/>
            <a:cxnLst/>
            <a:rect l="l" t="t" r="r" b="b"/>
            <a:pathLst>
              <a:path w="255634" h="209276" extrusionOk="0">
                <a:moveTo>
                  <a:pt x="176800" y="0"/>
                </a:moveTo>
                <a:lnTo>
                  <a:pt x="176115" y="514"/>
                </a:lnTo>
                <a:lnTo>
                  <a:pt x="254433" y="104213"/>
                </a:lnTo>
                <a:lnTo>
                  <a:pt x="0" y="104213"/>
                </a:lnTo>
                <a:lnTo>
                  <a:pt x="0" y="105070"/>
                </a:lnTo>
                <a:lnTo>
                  <a:pt x="254433" y="105070"/>
                </a:lnTo>
                <a:lnTo>
                  <a:pt x="176115" y="208762"/>
                </a:lnTo>
                <a:lnTo>
                  <a:pt x="176800" y="209276"/>
                </a:lnTo>
                <a:lnTo>
                  <a:pt x="255633" y="104898"/>
                </a:lnTo>
                <a:lnTo>
                  <a:pt x="255633" y="104384"/>
                </a:lnTo>
                <a:lnTo>
                  <a:pt x="176800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4" name="Google Shape;174;p28"/>
          <p:cNvCxnSpPr/>
          <p:nvPr/>
        </p:nvCxnSpPr>
        <p:spPr>
          <a:xfrm>
            <a:off x="6253875" y="658275"/>
            <a:ext cx="0" cy="3964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8"/>
          <p:cNvCxnSpPr/>
          <p:nvPr/>
        </p:nvCxnSpPr>
        <p:spPr>
          <a:xfrm>
            <a:off x="1950" y="655325"/>
            <a:ext cx="913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28"/>
          <p:cNvCxnSpPr/>
          <p:nvPr/>
        </p:nvCxnSpPr>
        <p:spPr>
          <a:xfrm>
            <a:off x="2280625" y="3900"/>
            <a:ext cx="0" cy="651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28;p25">
            <a:extLst>
              <a:ext uri="{FF2B5EF4-FFF2-40B4-BE49-F238E27FC236}">
                <a16:creationId xmlns:a16="http://schemas.microsoft.com/office/drawing/2014/main" id="{EE087A21-D158-251C-C5DB-0E7AEC52D07C}"/>
              </a:ext>
            </a:extLst>
          </p:cNvPr>
          <p:cNvSpPr txBox="1">
            <a:spLocks/>
          </p:cNvSpPr>
          <p:nvPr/>
        </p:nvSpPr>
        <p:spPr>
          <a:xfrm>
            <a:off x="715100" y="217800"/>
            <a:ext cx="969000" cy="2589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30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Syne"/>
                <a:cs typeface="Times New Roman" panose="02020603050405020304" pitchFamily="18" charset="0"/>
                <a:sym typeface="Syne"/>
              </a:rPr>
              <a:t>BB Hotel</a:t>
            </a:r>
            <a:endParaRPr lang="en-US" sz="1300" dirty="0">
              <a:latin typeface="Times New Roman" panose="02020603050405020304" pitchFamily="18" charset="0"/>
              <a:ea typeface="Syne"/>
              <a:cs typeface="Times New Roman" panose="02020603050405020304" pitchFamily="18" charset="0"/>
              <a:sym typeface="Syne"/>
            </a:endParaRPr>
          </a:p>
        </p:txBody>
      </p:sp>
      <p:sp>
        <p:nvSpPr>
          <p:cNvPr id="12" name="Google Shape;130;p25">
            <a:extLst>
              <a:ext uri="{FF2B5EF4-FFF2-40B4-BE49-F238E27FC236}">
                <a16:creationId xmlns:a16="http://schemas.microsoft.com/office/drawing/2014/main" id="{93DCE53D-E820-1F05-4B0D-25F706200981}"/>
              </a:ext>
            </a:extLst>
          </p:cNvPr>
          <p:cNvSpPr txBox="1">
            <a:spLocks/>
          </p:cNvSpPr>
          <p:nvPr/>
        </p:nvSpPr>
        <p:spPr>
          <a:xfrm>
            <a:off x="6198944" y="211505"/>
            <a:ext cx="2647690" cy="2589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300" dirty="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Syne"/>
                <a:cs typeface="Times New Roman" panose="02020603050405020304" pitchFamily="18" charset="0"/>
                <a:sym typeface="Syne"/>
              </a:rPr>
              <a:t>GVHD: </a:t>
            </a:r>
            <a:r>
              <a:rPr lang="vi-VN" sz="1300" dirty="0" err="1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Syne"/>
                <a:cs typeface="Times New Roman" panose="02020603050405020304" pitchFamily="18" charset="0"/>
                <a:sym typeface="Syne"/>
              </a:rPr>
              <a:t>ThS</a:t>
            </a:r>
            <a:r>
              <a:rPr lang="vi-VN" sz="1300" dirty="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Syne"/>
                <a:cs typeface="Times New Roman" panose="02020603050405020304" pitchFamily="18" charset="0"/>
                <a:sym typeface="Syne"/>
              </a:rPr>
              <a:t>. Trương</a:t>
            </a:r>
            <a:r>
              <a:rPr lang="en-US" sz="1300" dirty="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Syne"/>
                <a:cs typeface="Times New Roman" panose="02020603050405020304" pitchFamily="18" charset="0"/>
                <a:sym typeface="Syne"/>
              </a:rPr>
              <a:t> </a:t>
            </a:r>
            <a:r>
              <a:rPr lang="en-US" sz="1300" dirty="0" err="1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Syne"/>
                <a:cs typeface="Times New Roman" panose="02020603050405020304" pitchFamily="18" charset="0"/>
                <a:sym typeface="Syne"/>
              </a:rPr>
              <a:t>Thị</a:t>
            </a:r>
            <a:r>
              <a:rPr lang="vi-VN" sz="1300" dirty="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Syne"/>
                <a:cs typeface="Times New Roman" panose="02020603050405020304" pitchFamily="18" charset="0"/>
                <a:sym typeface="Syne"/>
              </a:rPr>
              <a:t> Khánh Dịp</a:t>
            </a:r>
            <a:endParaRPr lang="vi-VN" sz="1300" dirty="0">
              <a:latin typeface="Times New Roman" panose="02020603050405020304" pitchFamily="18" charset="0"/>
              <a:ea typeface="Syne"/>
              <a:cs typeface="Times New Roman" panose="02020603050405020304" pitchFamily="18" charset="0"/>
              <a:sym typeface="Syne"/>
            </a:endParaRPr>
          </a:p>
        </p:txBody>
      </p:sp>
      <p:sp>
        <p:nvSpPr>
          <p:cNvPr id="13" name="Google Shape;132;p25">
            <a:extLst>
              <a:ext uri="{FF2B5EF4-FFF2-40B4-BE49-F238E27FC236}">
                <a16:creationId xmlns:a16="http://schemas.microsoft.com/office/drawing/2014/main" id="{34546391-EB71-80A1-3E63-FF83B32951E2}"/>
              </a:ext>
            </a:extLst>
          </p:cNvPr>
          <p:cNvSpPr txBox="1">
            <a:spLocks/>
          </p:cNvSpPr>
          <p:nvPr/>
        </p:nvSpPr>
        <p:spPr>
          <a:xfrm>
            <a:off x="3635841" y="200100"/>
            <a:ext cx="1872018" cy="2589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30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Syne"/>
                <a:cs typeface="Times New Roman" panose="02020603050405020304" pitchFamily="18" charset="0"/>
                <a:sym typeface="Syne"/>
              </a:rPr>
              <a:t>Lập trình trên Windows</a:t>
            </a:r>
            <a:endParaRPr lang="en-US" sz="1300" dirty="0">
              <a:latin typeface="Times New Roman" panose="02020603050405020304" pitchFamily="18" charset="0"/>
              <a:ea typeface="Syne"/>
              <a:cs typeface="Times New Roman" panose="02020603050405020304" pitchFamily="18" charset="0"/>
              <a:sym typeface="Syne"/>
            </a:endParaRPr>
          </a:p>
        </p:txBody>
      </p:sp>
    </p:spTree>
    <p:extLst>
      <p:ext uri="{BB962C8B-B14F-4D97-AF65-F5344CB8AC3E}">
        <p14:creationId xmlns:p14="http://schemas.microsoft.com/office/powerpoint/2010/main" val="427742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ctrTitle"/>
          </p:nvPr>
        </p:nvSpPr>
        <p:spPr>
          <a:xfrm>
            <a:off x="450257" y="1532782"/>
            <a:ext cx="8243186" cy="12134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pct80">
                  <a:fgClr>
                    <a:schemeClr val="tx1">
                      <a:lumMod val="65000"/>
                      <a:lumOff val="35000"/>
                    </a:schemeClr>
                  </a:fgClr>
                  <a:bgClr>
                    <a:schemeClr val="bg1"/>
                  </a:bgClr>
                </a:patt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pct80">
                  <a:fgClr>
                    <a:schemeClr val="tx1">
                      <a:lumMod val="65000"/>
                      <a:lumOff val="35000"/>
                    </a:schemeClr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YOU!!!</a:t>
            </a:r>
            <a:endParaRPr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pct80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bg1"/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Google Shape;127;p25"/>
          <p:cNvSpPr txBox="1">
            <a:spLocks noGrp="1"/>
          </p:cNvSpPr>
          <p:nvPr>
            <p:ph type="subTitle" idx="1"/>
          </p:nvPr>
        </p:nvSpPr>
        <p:spPr>
          <a:xfrm>
            <a:off x="2471250" y="3075460"/>
            <a:ext cx="4201200" cy="8529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22110097 – Hồ Vũ Anh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22110214 – Phan Văn Quân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22110249 – Nguyễn Thùy Trâm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Google Shape;128;p25"/>
          <p:cNvSpPr txBox="1">
            <a:spLocks noGrp="1"/>
          </p:cNvSpPr>
          <p:nvPr>
            <p:ph type="subTitle" idx="1"/>
          </p:nvPr>
        </p:nvSpPr>
        <p:spPr>
          <a:xfrm>
            <a:off x="715100" y="217800"/>
            <a:ext cx="969000" cy="2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Syne"/>
                <a:cs typeface="Times New Roman" panose="02020603050405020304" pitchFamily="18" charset="0"/>
                <a:sym typeface="Syne"/>
              </a:rPr>
              <a:t>BB Hotel</a:t>
            </a:r>
            <a:endParaRPr sz="1300" dirty="0">
              <a:latin typeface="Times New Roman" panose="02020603050405020304" pitchFamily="18" charset="0"/>
              <a:ea typeface="Syne"/>
              <a:cs typeface="Times New Roman" panose="02020603050405020304" pitchFamily="18" charset="0"/>
              <a:sym typeface="Syne"/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6198944" y="211505"/>
            <a:ext cx="2655124" cy="2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Syne"/>
                <a:cs typeface="Times New Roman" panose="02020603050405020304" pitchFamily="18" charset="0"/>
                <a:sym typeface="Syne"/>
              </a:rPr>
              <a:t>GVHD: ThS. Trương Thị Khánh Dịp</a:t>
            </a:r>
            <a:endParaRPr sz="1300" dirty="0">
              <a:latin typeface="Times New Roman" panose="02020603050405020304" pitchFamily="18" charset="0"/>
              <a:ea typeface="Syne"/>
              <a:cs typeface="Times New Roman" panose="02020603050405020304" pitchFamily="18" charset="0"/>
              <a:sym typeface="Syne"/>
            </a:endParaRPr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1"/>
          </p:nvPr>
        </p:nvSpPr>
        <p:spPr>
          <a:xfrm>
            <a:off x="3635841" y="200100"/>
            <a:ext cx="1872018" cy="2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Syne"/>
                <a:cs typeface="Times New Roman" panose="02020603050405020304" pitchFamily="18" charset="0"/>
                <a:sym typeface="Syne"/>
              </a:rPr>
              <a:t>Lập trình trên Windows</a:t>
            </a:r>
            <a:endParaRPr sz="1300" dirty="0">
              <a:latin typeface="Times New Roman" panose="02020603050405020304" pitchFamily="18" charset="0"/>
              <a:ea typeface="Syne"/>
              <a:cs typeface="Times New Roman" panose="02020603050405020304" pitchFamily="18" charset="0"/>
              <a:sym typeface="Syne"/>
            </a:endParaRPr>
          </a:p>
        </p:txBody>
      </p:sp>
      <p:cxnSp>
        <p:nvCxnSpPr>
          <p:cNvPr id="133" name="Google Shape;133;p25"/>
          <p:cNvCxnSpPr/>
          <p:nvPr/>
        </p:nvCxnSpPr>
        <p:spPr>
          <a:xfrm>
            <a:off x="1950" y="655325"/>
            <a:ext cx="913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25"/>
          <p:cNvCxnSpPr/>
          <p:nvPr/>
        </p:nvCxnSpPr>
        <p:spPr>
          <a:xfrm>
            <a:off x="2280625" y="3900"/>
            <a:ext cx="0" cy="651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Google Shape;135;p25"/>
          <p:cNvCxnSpPr/>
          <p:nvPr/>
        </p:nvCxnSpPr>
        <p:spPr>
          <a:xfrm>
            <a:off x="1950" y="4608500"/>
            <a:ext cx="913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2" name="Viết tay 1">
                <a:extLst>
                  <a:ext uri="{FF2B5EF4-FFF2-40B4-BE49-F238E27FC236}">
                    <a16:creationId xmlns:a16="http://schemas.microsoft.com/office/drawing/2014/main" id="{AF3E7FCF-D42E-3D8A-4BC4-F10B7DFC20B1}"/>
                  </a:ext>
                </a:extLst>
              </p14:cNvPr>
              <p14:cNvContentPartPr/>
              <p14:nvPr/>
            </p14:nvContentPartPr>
            <p14:xfrm>
              <a:off x="3241305" y="2579740"/>
              <a:ext cx="360" cy="360"/>
            </p14:xfrm>
          </p:contentPart>
        </mc:Choice>
        <mc:Fallback xmlns="">
          <p:pic>
            <p:nvPicPr>
              <p:cNvPr id="2" name="Viết tay 1">
                <a:extLst>
                  <a:ext uri="{FF2B5EF4-FFF2-40B4-BE49-F238E27FC236}">
                    <a16:creationId xmlns:a16="http://schemas.microsoft.com/office/drawing/2014/main" id="{AF3E7FCF-D42E-3D8A-4BC4-F10B7DFC20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5185" y="257362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4777330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>
            <a:spLocks noGrp="1"/>
          </p:cNvSpPr>
          <p:nvPr>
            <p:ph type="title"/>
          </p:nvPr>
        </p:nvSpPr>
        <p:spPr>
          <a:xfrm>
            <a:off x="720000" y="4078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8" name="Google Shape;188;p29"/>
          <p:cNvCxnSpPr/>
          <p:nvPr/>
        </p:nvCxnSpPr>
        <p:spPr>
          <a:xfrm>
            <a:off x="1950" y="409853"/>
            <a:ext cx="913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9"/>
          <p:cNvCxnSpPr/>
          <p:nvPr/>
        </p:nvCxnSpPr>
        <p:spPr>
          <a:xfrm>
            <a:off x="1950" y="1109903"/>
            <a:ext cx="913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23793856-335C-AC7B-FF60-00A86E8F9CF4}"/>
              </a:ext>
            </a:extLst>
          </p:cNvPr>
          <p:cNvSpPr txBox="1"/>
          <p:nvPr/>
        </p:nvSpPr>
        <p:spPr>
          <a:xfrm>
            <a:off x="770089" y="1487315"/>
            <a:ext cx="77463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815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715099" y="2559438"/>
            <a:ext cx="5031491" cy="16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CƠ SỞ DỮ LIỆU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Google Shape;171;p28"/>
          <p:cNvSpPr txBox="1">
            <a:spLocks noGrp="1"/>
          </p:cNvSpPr>
          <p:nvPr>
            <p:ph type="title" idx="2"/>
          </p:nvPr>
        </p:nvSpPr>
        <p:spPr>
          <a:xfrm>
            <a:off x="831225" y="1433126"/>
            <a:ext cx="1117500" cy="92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2" name="Google Shape;172;p28"/>
          <p:cNvCxnSpPr/>
          <p:nvPr/>
        </p:nvCxnSpPr>
        <p:spPr>
          <a:xfrm>
            <a:off x="1950" y="4608500"/>
            <a:ext cx="913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Google Shape;173;p28">
            <a:hlinkClick r:id="" action="ppaction://hlinkshowjump?jump=nextslide"/>
          </p:cNvPr>
          <p:cNvSpPr/>
          <p:nvPr/>
        </p:nvSpPr>
        <p:spPr>
          <a:xfrm>
            <a:off x="7633222" y="3213269"/>
            <a:ext cx="795661" cy="651372"/>
          </a:xfrm>
          <a:custGeom>
            <a:avLst/>
            <a:gdLst/>
            <a:ahLst/>
            <a:cxnLst/>
            <a:rect l="l" t="t" r="r" b="b"/>
            <a:pathLst>
              <a:path w="255634" h="209276" extrusionOk="0">
                <a:moveTo>
                  <a:pt x="176800" y="0"/>
                </a:moveTo>
                <a:lnTo>
                  <a:pt x="176115" y="514"/>
                </a:lnTo>
                <a:lnTo>
                  <a:pt x="254433" y="104213"/>
                </a:lnTo>
                <a:lnTo>
                  <a:pt x="0" y="104213"/>
                </a:lnTo>
                <a:lnTo>
                  <a:pt x="0" y="105070"/>
                </a:lnTo>
                <a:lnTo>
                  <a:pt x="254433" y="105070"/>
                </a:lnTo>
                <a:lnTo>
                  <a:pt x="176115" y="208762"/>
                </a:lnTo>
                <a:lnTo>
                  <a:pt x="176800" y="209276"/>
                </a:lnTo>
                <a:lnTo>
                  <a:pt x="255633" y="104898"/>
                </a:lnTo>
                <a:lnTo>
                  <a:pt x="255633" y="104384"/>
                </a:lnTo>
                <a:lnTo>
                  <a:pt x="176800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4" name="Google Shape;174;p28"/>
          <p:cNvCxnSpPr/>
          <p:nvPr/>
        </p:nvCxnSpPr>
        <p:spPr>
          <a:xfrm>
            <a:off x="6253875" y="658275"/>
            <a:ext cx="0" cy="3964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8"/>
          <p:cNvCxnSpPr/>
          <p:nvPr/>
        </p:nvCxnSpPr>
        <p:spPr>
          <a:xfrm>
            <a:off x="1950" y="655325"/>
            <a:ext cx="913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28"/>
          <p:cNvCxnSpPr/>
          <p:nvPr/>
        </p:nvCxnSpPr>
        <p:spPr>
          <a:xfrm>
            <a:off x="2280625" y="3900"/>
            <a:ext cx="0" cy="651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28;p25">
            <a:extLst>
              <a:ext uri="{FF2B5EF4-FFF2-40B4-BE49-F238E27FC236}">
                <a16:creationId xmlns:a16="http://schemas.microsoft.com/office/drawing/2014/main" id="{EE087A21-D158-251C-C5DB-0E7AEC52D07C}"/>
              </a:ext>
            </a:extLst>
          </p:cNvPr>
          <p:cNvSpPr txBox="1">
            <a:spLocks/>
          </p:cNvSpPr>
          <p:nvPr/>
        </p:nvSpPr>
        <p:spPr>
          <a:xfrm>
            <a:off x="715100" y="217800"/>
            <a:ext cx="969000" cy="2589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30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Syne"/>
                <a:cs typeface="Times New Roman" panose="02020603050405020304" pitchFamily="18" charset="0"/>
                <a:sym typeface="Syne"/>
              </a:rPr>
              <a:t>BB Hotel</a:t>
            </a:r>
            <a:endParaRPr lang="en-US" sz="1300" dirty="0">
              <a:latin typeface="Times New Roman" panose="02020603050405020304" pitchFamily="18" charset="0"/>
              <a:ea typeface="Syne"/>
              <a:cs typeface="Times New Roman" panose="02020603050405020304" pitchFamily="18" charset="0"/>
              <a:sym typeface="Syne"/>
            </a:endParaRPr>
          </a:p>
        </p:txBody>
      </p:sp>
      <p:sp>
        <p:nvSpPr>
          <p:cNvPr id="12" name="Google Shape;130;p25">
            <a:extLst>
              <a:ext uri="{FF2B5EF4-FFF2-40B4-BE49-F238E27FC236}">
                <a16:creationId xmlns:a16="http://schemas.microsoft.com/office/drawing/2014/main" id="{93DCE53D-E820-1F05-4B0D-25F706200981}"/>
              </a:ext>
            </a:extLst>
          </p:cNvPr>
          <p:cNvSpPr txBox="1">
            <a:spLocks/>
          </p:cNvSpPr>
          <p:nvPr/>
        </p:nvSpPr>
        <p:spPr>
          <a:xfrm>
            <a:off x="6198944" y="211505"/>
            <a:ext cx="2655121" cy="2589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300" dirty="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Syne"/>
                <a:cs typeface="Times New Roman" panose="02020603050405020304" pitchFamily="18" charset="0"/>
                <a:sym typeface="Syne"/>
              </a:rPr>
              <a:t>GVHD: </a:t>
            </a:r>
            <a:r>
              <a:rPr lang="vi-VN" sz="1300" dirty="0" err="1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Syne"/>
                <a:cs typeface="Times New Roman" panose="02020603050405020304" pitchFamily="18" charset="0"/>
                <a:sym typeface="Syne"/>
              </a:rPr>
              <a:t>ThS</a:t>
            </a:r>
            <a:r>
              <a:rPr lang="vi-VN" sz="1300" dirty="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Syne"/>
                <a:cs typeface="Times New Roman" panose="02020603050405020304" pitchFamily="18" charset="0"/>
                <a:sym typeface="Syne"/>
              </a:rPr>
              <a:t>. Trương</a:t>
            </a:r>
            <a:r>
              <a:rPr lang="en-US" sz="1300" dirty="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Syne"/>
                <a:cs typeface="Times New Roman" panose="02020603050405020304" pitchFamily="18" charset="0"/>
                <a:sym typeface="Syne"/>
              </a:rPr>
              <a:t> </a:t>
            </a:r>
            <a:r>
              <a:rPr lang="en-US" sz="1300" dirty="0" err="1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Syne"/>
                <a:cs typeface="Times New Roman" panose="02020603050405020304" pitchFamily="18" charset="0"/>
                <a:sym typeface="Syne"/>
              </a:rPr>
              <a:t>Thị</a:t>
            </a:r>
            <a:r>
              <a:rPr lang="vi-VN" sz="1300" dirty="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Syne"/>
                <a:cs typeface="Times New Roman" panose="02020603050405020304" pitchFamily="18" charset="0"/>
                <a:sym typeface="Syne"/>
              </a:rPr>
              <a:t> Khánh Dịp</a:t>
            </a:r>
            <a:endParaRPr lang="vi-VN" sz="1300" dirty="0">
              <a:latin typeface="Times New Roman" panose="02020603050405020304" pitchFamily="18" charset="0"/>
              <a:ea typeface="Syne"/>
              <a:cs typeface="Times New Roman" panose="02020603050405020304" pitchFamily="18" charset="0"/>
              <a:sym typeface="Syne"/>
            </a:endParaRPr>
          </a:p>
        </p:txBody>
      </p:sp>
      <p:sp>
        <p:nvSpPr>
          <p:cNvPr id="13" name="Google Shape;132;p25">
            <a:extLst>
              <a:ext uri="{FF2B5EF4-FFF2-40B4-BE49-F238E27FC236}">
                <a16:creationId xmlns:a16="http://schemas.microsoft.com/office/drawing/2014/main" id="{34546391-EB71-80A1-3E63-FF83B32951E2}"/>
              </a:ext>
            </a:extLst>
          </p:cNvPr>
          <p:cNvSpPr txBox="1">
            <a:spLocks/>
          </p:cNvSpPr>
          <p:nvPr/>
        </p:nvSpPr>
        <p:spPr>
          <a:xfrm>
            <a:off x="3635841" y="200100"/>
            <a:ext cx="1872018" cy="2589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30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Syne"/>
                <a:cs typeface="Times New Roman" panose="02020603050405020304" pitchFamily="18" charset="0"/>
                <a:sym typeface="Syne"/>
              </a:rPr>
              <a:t>Lập trình trên Windows</a:t>
            </a:r>
            <a:endParaRPr lang="en-US" sz="1300" dirty="0">
              <a:latin typeface="Times New Roman" panose="02020603050405020304" pitchFamily="18" charset="0"/>
              <a:ea typeface="Syne"/>
              <a:cs typeface="Times New Roman" panose="02020603050405020304" pitchFamily="18" charset="0"/>
              <a:sym typeface="Syne"/>
            </a:endParaRPr>
          </a:p>
        </p:txBody>
      </p:sp>
    </p:spTree>
    <p:extLst>
      <p:ext uri="{BB962C8B-B14F-4D97-AF65-F5344CB8AC3E}">
        <p14:creationId xmlns:p14="http://schemas.microsoft.com/office/powerpoint/2010/main" val="202473739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>
            <a:spLocks noGrp="1"/>
          </p:cNvSpPr>
          <p:nvPr>
            <p:ph type="title"/>
          </p:nvPr>
        </p:nvSpPr>
        <p:spPr>
          <a:xfrm>
            <a:off x="718050" y="21456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8" name="Google Shape;188;p29"/>
          <p:cNvCxnSpPr/>
          <p:nvPr/>
        </p:nvCxnSpPr>
        <p:spPr>
          <a:xfrm>
            <a:off x="0" y="216566"/>
            <a:ext cx="913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9"/>
          <p:cNvCxnSpPr/>
          <p:nvPr/>
        </p:nvCxnSpPr>
        <p:spPr>
          <a:xfrm>
            <a:off x="0" y="916616"/>
            <a:ext cx="913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Hình ảnh 1">
            <a:extLst>
              <a:ext uri="{FF2B5EF4-FFF2-40B4-BE49-F238E27FC236}">
                <a16:creationId xmlns:a16="http://schemas.microsoft.com/office/drawing/2014/main" id="{5F7A39B8-CE7C-B14C-BC63-CDC420391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232" y="1045967"/>
            <a:ext cx="5907536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5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715100" y="2559438"/>
            <a:ext cx="4167600" cy="16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HỆ THỐNG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Google Shape;171;p28"/>
          <p:cNvSpPr txBox="1">
            <a:spLocks noGrp="1"/>
          </p:cNvSpPr>
          <p:nvPr>
            <p:ph type="title" idx="2"/>
          </p:nvPr>
        </p:nvSpPr>
        <p:spPr>
          <a:xfrm>
            <a:off x="831225" y="1433126"/>
            <a:ext cx="1117500" cy="92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2" name="Google Shape;172;p28"/>
          <p:cNvCxnSpPr/>
          <p:nvPr/>
        </p:nvCxnSpPr>
        <p:spPr>
          <a:xfrm>
            <a:off x="1950" y="4608500"/>
            <a:ext cx="913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Google Shape;173;p28">
            <a:hlinkClick r:id="" action="ppaction://hlinkshowjump?jump=nextslide"/>
          </p:cNvPr>
          <p:cNvSpPr/>
          <p:nvPr/>
        </p:nvSpPr>
        <p:spPr>
          <a:xfrm>
            <a:off x="7633222" y="3213269"/>
            <a:ext cx="795661" cy="651372"/>
          </a:xfrm>
          <a:custGeom>
            <a:avLst/>
            <a:gdLst/>
            <a:ahLst/>
            <a:cxnLst/>
            <a:rect l="l" t="t" r="r" b="b"/>
            <a:pathLst>
              <a:path w="255634" h="209276" extrusionOk="0">
                <a:moveTo>
                  <a:pt x="176800" y="0"/>
                </a:moveTo>
                <a:lnTo>
                  <a:pt x="176115" y="514"/>
                </a:lnTo>
                <a:lnTo>
                  <a:pt x="254433" y="104213"/>
                </a:lnTo>
                <a:lnTo>
                  <a:pt x="0" y="104213"/>
                </a:lnTo>
                <a:lnTo>
                  <a:pt x="0" y="105070"/>
                </a:lnTo>
                <a:lnTo>
                  <a:pt x="254433" y="105070"/>
                </a:lnTo>
                <a:lnTo>
                  <a:pt x="176115" y="208762"/>
                </a:lnTo>
                <a:lnTo>
                  <a:pt x="176800" y="209276"/>
                </a:lnTo>
                <a:lnTo>
                  <a:pt x="255633" y="104898"/>
                </a:lnTo>
                <a:lnTo>
                  <a:pt x="255633" y="104384"/>
                </a:lnTo>
                <a:lnTo>
                  <a:pt x="176800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4" name="Google Shape;174;p28"/>
          <p:cNvCxnSpPr/>
          <p:nvPr/>
        </p:nvCxnSpPr>
        <p:spPr>
          <a:xfrm>
            <a:off x="6253875" y="658275"/>
            <a:ext cx="0" cy="3964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8"/>
          <p:cNvCxnSpPr/>
          <p:nvPr/>
        </p:nvCxnSpPr>
        <p:spPr>
          <a:xfrm>
            <a:off x="1950" y="655325"/>
            <a:ext cx="913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28"/>
          <p:cNvCxnSpPr/>
          <p:nvPr/>
        </p:nvCxnSpPr>
        <p:spPr>
          <a:xfrm>
            <a:off x="2280625" y="3900"/>
            <a:ext cx="0" cy="651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28;p25">
            <a:extLst>
              <a:ext uri="{FF2B5EF4-FFF2-40B4-BE49-F238E27FC236}">
                <a16:creationId xmlns:a16="http://schemas.microsoft.com/office/drawing/2014/main" id="{EE087A21-D158-251C-C5DB-0E7AEC52D07C}"/>
              </a:ext>
            </a:extLst>
          </p:cNvPr>
          <p:cNvSpPr txBox="1">
            <a:spLocks/>
          </p:cNvSpPr>
          <p:nvPr/>
        </p:nvSpPr>
        <p:spPr>
          <a:xfrm>
            <a:off x="715100" y="217800"/>
            <a:ext cx="969000" cy="2589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30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Syne"/>
                <a:cs typeface="Times New Roman" panose="02020603050405020304" pitchFamily="18" charset="0"/>
                <a:sym typeface="Syne"/>
              </a:rPr>
              <a:t>BB Hotel</a:t>
            </a:r>
            <a:endParaRPr lang="en-US" sz="1300" dirty="0">
              <a:latin typeface="Times New Roman" panose="02020603050405020304" pitchFamily="18" charset="0"/>
              <a:ea typeface="Syne"/>
              <a:cs typeface="Times New Roman" panose="02020603050405020304" pitchFamily="18" charset="0"/>
              <a:sym typeface="Syne"/>
            </a:endParaRPr>
          </a:p>
        </p:txBody>
      </p:sp>
      <p:sp>
        <p:nvSpPr>
          <p:cNvPr id="12" name="Google Shape;130;p25">
            <a:extLst>
              <a:ext uri="{FF2B5EF4-FFF2-40B4-BE49-F238E27FC236}">
                <a16:creationId xmlns:a16="http://schemas.microsoft.com/office/drawing/2014/main" id="{93DCE53D-E820-1F05-4B0D-25F706200981}"/>
              </a:ext>
            </a:extLst>
          </p:cNvPr>
          <p:cNvSpPr txBox="1">
            <a:spLocks/>
          </p:cNvSpPr>
          <p:nvPr/>
        </p:nvSpPr>
        <p:spPr>
          <a:xfrm>
            <a:off x="6198944" y="211505"/>
            <a:ext cx="2669991" cy="2589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300" dirty="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Syne"/>
                <a:cs typeface="Times New Roman" panose="02020603050405020304" pitchFamily="18" charset="0"/>
                <a:sym typeface="Syne"/>
              </a:rPr>
              <a:t>GVHD: </a:t>
            </a:r>
            <a:r>
              <a:rPr lang="vi-VN" sz="1300" dirty="0" err="1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Syne"/>
                <a:cs typeface="Times New Roman" panose="02020603050405020304" pitchFamily="18" charset="0"/>
                <a:sym typeface="Syne"/>
              </a:rPr>
              <a:t>ThS</a:t>
            </a:r>
            <a:r>
              <a:rPr lang="vi-VN" sz="1300" dirty="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Syne"/>
                <a:cs typeface="Times New Roman" panose="02020603050405020304" pitchFamily="18" charset="0"/>
                <a:sym typeface="Syne"/>
              </a:rPr>
              <a:t>. Trương</a:t>
            </a:r>
            <a:r>
              <a:rPr lang="en-US" sz="1300" dirty="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Syne"/>
                <a:cs typeface="Times New Roman" panose="02020603050405020304" pitchFamily="18" charset="0"/>
                <a:sym typeface="Syne"/>
              </a:rPr>
              <a:t> </a:t>
            </a:r>
            <a:r>
              <a:rPr lang="en-US" sz="1300" dirty="0" err="1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Syne"/>
                <a:cs typeface="Times New Roman" panose="02020603050405020304" pitchFamily="18" charset="0"/>
                <a:sym typeface="Syne"/>
              </a:rPr>
              <a:t>Thị</a:t>
            </a:r>
            <a:r>
              <a:rPr lang="vi-VN" sz="1300" dirty="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Syne"/>
                <a:cs typeface="Times New Roman" panose="02020603050405020304" pitchFamily="18" charset="0"/>
                <a:sym typeface="Syne"/>
              </a:rPr>
              <a:t> Khánh Dịp</a:t>
            </a:r>
            <a:endParaRPr lang="vi-VN" sz="1300" dirty="0">
              <a:latin typeface="Times New Roman" panose="02020603050405020304" pitchFamily="18" charset="0"/>
              <a:ea typeface="Syne"/>
              <a:cs typeface="Times New Roman" panose="02020603050405020304" pitchFamily="18" charset="0"/>
              <a:sym typeface="Syne"/>
            </a:endParaRPr>
          </a:p>
        </p:txBody>
      </p:sp>
      <p:sp>
        <p:nvSpPr>
          <p:cNvPr id="13" name="Google Shape;132;p25">
            <a:extLst>
              <a:ext uri="{FF2B5EF4-FFF2-40B4-BE49-F238E27FC236}">
                <a16:creationId xmlns:a16="http://schemas.microsoft.com/office/drawing/2014/main" id="{34546391-EB71-80A1-3E63-FF83B32951E2}"/>
              </a:ext>
            </a:extLst>
          </p:cNvPr>
          <p:cNvSpPr txBox="1">
            <a:spLocks/>
          </p:cNvSpPr>
          <p:nvPr/>
        </p:nvSpPr>
        <p:spPr>
          <a:xfrm>
            <a:off x="3635841" y="200100"/>
            <a:ext cx="1872018" cy="2589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30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Syne"/>
                <a:cs typeface="Times New Roman" panose="02020603050405020304" pitchFamily="18" charset="0"/>
                <a:sym typeface="Syne"/>
              </a:rPr>
              <a:t>Lập trình trên Windows</a:t>
            </a:r>
            <a:endParaRPr lang="en-US" sz="1300" dirty="0">
              <a:latin typeface="Times New Roman" panose="02020603050405020304" pitchFamily="18" charset="0"/>
              <a:ea typeface="Syne"/>
              <a:cs typeface="Times New Roman" panose="02020603050405020304" pitchFamily="18" charset="0"/>
              <a:sym typeface="Syne"/>
            </a:endParaRPr>
          </a:p>
        </p:txBody>
      </p:sp>
    </p:spTree>
    <p:extLst>
      <p:ext uri="{BB962C8B-B14F-4D97-AF65-F5344CB8AC3E}">
        <p14:creationId xmlns:p14="http://schemas.microsoft.com/office/powerpoint/2010/main" val="283379343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>
            <a:spLocks noGrp="1"/>
          </p:cNvSpPr>
          <p:nvPr>
            <p:ph type="title"/>
          </p:nvPr>
        </p:nvSpPr>
        <p:spPr>
          <a:xfrm>
            <a:off x="700088" y="34838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HỆ THỐNG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8" name="Google Shape;188;p29"/>
          <p:cNvCxnSpPr/>
          <p:nvPr/>
        </p:nvCxnSpPr>
        <p:spPr>
          <a:xfrm>
            <a:off x="-17962" y="350381"/>
            <a:ext cx="913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9"/>
          <p:cNvCxnSpPr/>
          <p:nvPr/>
        </p:nvCxnSpPr>
        <p:spPr>
          <a:xfrm>
            <a:off x="-17962" y="1050431"/>
            <a:ext cx="913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219;p31">
            <a:extLst>
              <a:ext uri="{FF2B5EF4-FFF2-40B4-BE49-F238E27FC236}">
                <a16:creationId xmlns:a16="http://schemas.microsoft.com/office/drawing/2014/main" id="{7556EE34-282A-6076-918D-7D817DEF5557}"/>
              </a:ext>
            </a:extLst>
          </p:cNvPr>
          <p:cNvSpPr txBox="1">
            <a:spLocks/>
          </p:cNvSpPr>
          <p:nvPr/>
        </p:nvSpPr>
        <p:spPr>
          <a:xfrm>
            <a:off x="809632" y="220045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</p:txBody>
      </p:sp>
      <p:sp>
        <p:nvSpPr>
          <p:cNvPr id="28" name="Google Shape;220;p31">
            <a:extLst>
              <a:ext uri="{FF2B5EF4-FFF2-40B4-BE49-F238E27FC236}">
                <a16:creationId xmlns:a16="http://schemas.microsoft.com/office/drawing/2014/main" id="{5AECE4F4-650C-7953-A89A-2FC247BF99F3}"/>
              </a:ext>
            </a:extLst>
          </p:cNvPr>
          <p:cNvSpPr txBox="1">
            <a:spLocks/>
          </p:cNvSpPr>
          <p:nvPr/>
        </p:nvSpPr>
        <p:spPr>
          <a:xfrm>
            <a:off x="3306790" y="222084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NHÂN VIÊN</a:t>
            </a:r>
          </a:p>
        </p:txBody>
      </p:sp>
      <p:sp>
        <p:nvSpPr>
          <p:cNvPr id="29" name="Google Shape;224;p31">
            <a:extLst>
              <a:ext uri="{FF2B5EF4-FFF2-40B4-BE49-F238E27FC236}">
                <a16:creationId xmlns:a16="http://schemas.microsoft.com/office/drawing/2014/main" id="{CED81163-C742-7210-7107-6D2EABA8B93E}"/>
              </a:ext>
            </a:extLst>
          </p:cNvPr>
          <p:cNvSpPr txBox="1">
            <a:spLocks/>
          </p:cNvSpPr>
          <p:nvPr/>
        </p:nvSpPr>
        <p:spPr>
          <a:xfrm>
            <a:off x="5814190" y="220045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KHÁCH HÀNG</a:t>
            </a:r>
          </a:p>
        </p:txBody>
      </p:sp>
      <p:sp>
        <p:nvSpPr>
          <p:cNvPr id="30" name="Google Shape;228;p31">
            <a:extLst>
              <a:ext uri="{FF2B5EF4-FFF2-40B4-BE49-F238E27FC236}">
                <a16:creationId xmlns:a16="http://schemas.microsoft.com/office/drawing/2014/main" id="{F084FD03-F095-681B-338D-6A43AC7B419E}"/>
              </a:ext>
            </a:extLst>
          </p:cNvPr>
          <p:cNvSpPr/>
          <p:nvPr/>
        </p:nvSpPr>
        <p:spPr>
          <a:xfrm>
            <a:off x="1593812" y="1587858"/>
            <a:ext cx="612600" cy="612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Google Shape;229;p31">
            <a:extLst>
              <a:ext uri="{FF2B5EF4-FFF2-40B4-BE49-F238E27FC236}">
                <a16:creationId xmlns:a16="http://schemas.microsoft.com/office/drawing/2014/main" id="{179A1A3F-F909-141C-AB04-8317BC2BB81C}"/>
              </a:ext>
            </a:extLst>
          </p:cNvPr>
          <p:cNvSpPr/>
          <p:nvPr/>
        </p:nvSpPr>
        <p:spPr>
          <a:xfrm>
            <a:off x="4032429" y="1617027"/>
            <a:ext cx="612600" cy="612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Google Shape;230;p31">
            <a:extLst>
              <a:ext uri="{FF2B5EF4-FFF2-40B4-BE49-F238E27FC236}">
                <a16:creationId xmlns:a16="http://schemas.microsoft.com/office/drawing/2014/main" id="{2DB5D6D4-CA91-1CCC-E153-2ED5FE550015}"/>
              </a:ext>
            </a:extLst>
          </p:cNvPr>
          <p:cNvSpPr/>
          <p:nvPr/>
        </p:nvSpPr>
        <p:spPr>
          <a:xfrm>
            <a:off x="6582469" y="1587858"/>
            <a:ext cx="612600" cy="612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Google Shape;231;p31">
            <a:extLst>
              <a:ext uri="{FF2B5EF4-FFF2-40B4-BE49-F238E27FC236}">
                <a16:creationId xmlns:a16="http://schemas.microsoft.com/office/drawing/2014/main" id="{72B55091-EA03-9C62-FD9F-F275A8986371}"/>
              </a:ext>
            </a:extLst>
          </p:cNvPr>
          <p:cNvSpPr/>
          <p:nvPr/>
        </p:nvSpPr>
        <p:spPr>
          <a:xfrm>
            <a:off x="4177348" y="1745439"/>
            <a:ext cx="322787" cy="355788"/>
          </a:xfrm>
          <a:custGeom>
            <a:avLst/>
            <a:gdLst/>
            <a:ahLst/>
            <a:cxnLst/>
            <a:rect l="l" t="t" r="r" b="b"/>
            <a:pathLst>
              <a:path w="10133" h="11169" extrusionOk="0">
                <a:moveTo>
                  <a:pt x="5513" y="358"/>
                </a:moveTo>
                <a:cubicBezTo>
                  <a:pt x="5632" y="358"/>
                  <a:pt x="5751" y="394"/>
                  <a:pt x="5822" y="489"/>
                </a:cubicBezTo>
                <a:cubicBezTo>
                  <a:pt x="5894" y="572"/>
                  <a:pt x="5941" y="691"/>
                  <a:pt x="5929" y="810"/>
                </a:cubicBezTo>
                <a:lnTo>
                  <a:pt x="5882" y="1215"/>
                </a:lnTo>
                <a:lnTo>
                  <a:pt x="2417" y="1215"/>
                </a:lnTo>
                <a:cubicBezTo>
                  <a:pt x="2322" y="1215"/>
                  <a:pt x="2250" y="1287"/>
                  <a:pt x="2250" y="1382"/>
                </a:cubicBezTo>
                <a:cubicBezTo>
                  <a:pt x="2250" y="1465"/>
                  <a:pt x="2322" y="1549"/>
                  <a:pt x="2417" y="1549"/>
                </a:cubicBezTo>
                <a:lnTo>
                  <a:pt x="5846" y="1549"/>
                </a:lnTo>
                <a:lnTo>
                  <a:pt x="5810" y="1989"/>
                </a:lnTo>
                <a:lnTo>
                  <a:pt x="5227" y="1989"/>
                </a:lnTo>
                <a:cubicBezTo>
                  <a:pt x="5132" y="1989"/>
                  <a:pt x="5060" y="2061"/>
                  <a:pt x="5060" y="2156"/>
                </a:cubicBezTo>
                <a:cubicBezTo>
                  <a:pt x="5060" y="2251"/>
                  <a:pt x="5132" y="2322"/>
                  <a:pt x="5227" y="2322"/>
                </a:cubicBezTo>
                <a:lnTo>
                  <a:pt x="5763" y="2322"/>
                </a:lnTo>
                <a:lnTo>
                  <a:pt x="5715" y="2763"/>
                </a:lnTo>
                <a:lnTo>
                  <a:pt x="4572" y="2763"/>
                </a:lnTo>
                <a:cubicBezTo>
                  <a:pt x="4477" y="2763"/>
                  <a:pt x="4405" y="2846"/>
                  <a:pt x="4405" y="2930"/>
                </a:cubicBezTo>
                <a:cubicBezTo>
                  <a:pt x="4405" y="3025"/>
                  <a:pt x="4477" y="3096"/>
                  <a:pt x="4572" y="3096"/>
                </a:cubicBezTo>
                <a:lnTo>
                  <a:pt x="5691" y="3096"/>
                </a:lnTo>
                <a:lnTo>
                  <a:pt x="5644" y="3537"/>
                </a:lnTo>
                <a:lnTo>
                  <a:pt x="5239" y="3537"/>
                </a:lnTo>
                <a:cubicBezTo>
                  <a:pt x="5155" y="3537"/>
                  <a:pt x="5072" y="3620"/>
                  <a:pt x="5072" y="3704"/>
                </a:cubicBezTo>
                <a:cubicBezTo>
                  <a:pt x="5072" y="3799"/>
                  <a:pt x="5155" y="3870"/>
                  <a:pt x="5239" y="3870"/>
                </a:cubicBezTo>
                <a:lnTo>
                  <a:pt x="5608" y="3870"/>
                </a:lnTo>
                <a:lnTo>
                  <a:pt x="5572" y="4311"/>
                </a:lnTo>
                <a:lnTo>
                  <a:pt x="4572" y="4311"/>
                </a:lnTo>
                <a:cubicBezTo>
                  <a:pt x="4477" y="4311"/>
                  <a:pt x="4405" y="4394"/>
                  <a:pt x="4405" y="4478"/>
                </a:cubicBezTo>
                <a:cubicBezTo>
                  <a:pt x="4405" y="4573"/>
                  <a:pt x="4477" y="4644"/>
                  <a:pt x="4572" y="4644"/>
                </a:cubicBezTo>
                <a:lnTo>
                  <a:pt x="5525" y="4644"/>
                </a:lnTo>
                <a:lnTo>
                  <a:pt x="5465" y="5311"/>
                </a:lnTo>
                <a:cubicBezTo>
                  <a:pt x="5429" y="5585"/>
                  <a:pt x="5298" y="5954"/>
                  <a:pt x="4441" y="5954"/>
                </a:cubicBezTo>
                <a:lnTo>
                  <a:pt x="1738" y="5954"/>
                </a:lnTo>
                <a:cubicBezTo>
                  <a:pt x="929" y="5930"/>
                  <a:pt x="798" y="5585"/>
                  <a:pt x="762" y="5299"/>
                </a:cubicBezTo>
                <a:lnTo>
                  <a:pt x="393" y="1549"/>
                </a:lnTo>
                <a:lnTo>
                  <a:pt x="1512" y="1549"/>
                </a:lnTo>
                <a:cubicBezTo>
                  <a:pt x="1595" y="1549"/>
                  <a:pt x="1667" y="1465"/>
                  <a:pt x="1667" y="1382"/>
                </a:cubicBezTo>
                <a:cubicBezTo>
                  <a:pt x="1667" y="1287"/>
                  <a:pt x="1595" y="1215"/>
                  <a:pt x="1512" y="1215"/>
                </a:cubicBezTo>
                <a:lnTo>
                  <a:pt x="357" y="1215"/>
                </a:lnTo>
                <a:lnTo>
                  <a:pt x="321" y="810"/>
                </a:lnTo>
                <a:cubicBezTo>
                  <a:pt x="298" y="691"/>
                  <a:pt x="345" y="572"/>
                  <a:pt x="417" y="489"/>
                </a:cubicBezTo>
                <a:cubicBezTo>
                  <a:pt x="500" y="394"/>
                  <a:pt x="619" y="358"/>
                  <a:pt x="738" y="358"/>
                </a:cubicBezTo>
                <a:close/>
                <a:moveTo>
                  <a:pt x="4370" y="6263"/>
                </a:moveTo>
                <a:lnTo>
                  <a:pt x="4370" y="6549"/>
                </a:lnTo>
                <a:cubicBezTo>
                  <a:pt x="4370" y="6716"/>
                  <a:pt x="4227" y="6859"/>
                  <a:pt x="4048" y="6859"/>
                </a:cubicBezTo>
                <a:lnTo>
                  <a:pt x="2203" y="6859"/>
                </a:lnTo>
                <a:cubicBezTo>
                  <a:pt x="2060" y="6859"/>
                  <a:pt x="1905" y="6716"/>
                  <a:pt x="1905" y="6549"/>
                </a:cubicBezTo>
                <a:lnTo>
                  <a:pt x="1905" y="6263"/>
                </a:lnTo>
                <a:close/>
                <a:moveTo>
                  <a:pt x="762" y="1"/>
                </a:moveTo>
                <a:cubicBezTo>
                  <a:pt x="548" y="1"/>
                  <a:pt x="345" y="84"/>
                  <a:pt x="214" y="251"/>
                </a:cubicBezTo>
                <a:cubicBezTo>
                  <a:pt x="60" y="417"/>
                  <a:pt x="0" y="620"/>
                  <a:pt x="24" y="834"/>
                </a:cubicBezTo>
                <a:lnTo>
                  <a:pt x="464" y="5311"/>
                </a:lnTo>
                <a:cubicBezTo>
                  <a:pt x="512" y="5716"/>
                  <a:pt x="738" y="6168"/>
                  <a:pt x="1607" y="6252"/>
                </a:cubicBezTo>
                <a:lnTo>
                  <a:pt x="1607" y="6525"/>
                </a:lnTo>
                <a:cubicBezTo>
                  <a:pt x="1607" y="6871"/>
                  <a:pt x="1893" y="7168"/>
                  <a:pt x="2250" y="7168"/>
                </a:cubicBezTo>
                <a:lnTo>
                  <a:pt x="3012" y="7168"/>
                </a:lnTo>
                <a:lnTo>
                  <a:pt x="3012" y="8966"/>
                </a:lnTo>
                <a:cubicBezTo>
                  <a:pt x="3012" y="10181"/>
                  <a:pt x="3989" y="11169"/>
                  <a:pt x="5215" y="11169"/>
                </a:cubicBezTo>
                <a:lnTo>
                  <a:pt x="7203" y="11169"/>
                </a:lnTo>
                <a:cubicBezTo>
                  <a:pt x="8406" y="11169"/>
                  <a:pt x="9406" y="10192"/>
                  <a:pt x="9406" y="8966"/>
                </a:cubicBezTo>
                <a:lnTo>
                  <a:pt x="9406" y="5668"/>
                </a:lnTo>
                <a:lnTo>
                  <a:pt x="9680" y="5668"/>
                </a:lnTo>
                <a:cubicBezTo>
                  <a:pt x="9930" y="5668"/>
                  <a:pt x="10132" y="5454"/>
                  <a:pt x="10132" y="5204"/>
                </a:cubicBezTo>
                <a:lnTo>
                  <a:pt x="10132" y="2894"/>
                </a:lnTo>
                <a:cubicBezTo>
                  <a:pt x="10073" y="2656"/>
                  <a:pt x="9882" y="2453"/>
                  <a:pt x="9632" y="2453"/>
                </a:cubicBezTo>
                <a:lnTo>
                  <a:pt x="9406" y="2453"/>
                </a:lnTo>
                <a:lnTo>
                  <a:pt x="9406" y="1763"/>
                </a:lnTo>
                <a:cubicBezTo>
                  <a:pt x="9406" y="1680"/>
                  <a:pt x="9335" y="1608"/>
                  <a:pt x="9251" y="1608"/>
                </a:cubicBezTo>
                <a:cubicBezTo>
                  <a:pt x="9156" y="1608"/>
                  <a:pt x="9084" y="1680"/>
                  <a:pt x="9084" y="1763"/>
                </a:cubicBezTo>
                <a:lnTo>
                  <a:pt x="9084" y="2453"/>
                </a:lnTo>
                <a:lnTo>
                  <a:pt x="8858" y="2453"/>
                </a:lnTo>
                <a:cubicBezTo>
                  <a:pt x="8608" y="2453"/>
                  <a:pt x="8394" y="2656"/>
                  <a:pt x="8394" y="2918"/>
                </a:cubicBezTo>
                <a:lnTo>
                  <a:pt x="8394" y="3549"/>
                </a:lnTo>
                <a:cubicBezTo>
                  <a:pt x="8394" y="3644"/>
                  <a:pt x="8477" y="3716"/>
                  <a:pt x="8561" y="3716"/>
                </a:cubicBezTo>
                <a:cubicBezTo>
                  <a:pt x="8656" y="3716"/>
                  <a:pt x="8727" y="3644"/>
                  <a:pt x="8727" y="3549"/>
                </a:cubicBezTo>
                <a:lnTo>
                  <a:pt x="8727" y="2918"/>
                </a:lnTo>
                <a:cubicBezTo>
                  <a:pt x="8727" y="2846"/>
                  <a:pt x="8787" y="2787"/>
                  <a:pt x="8858" y="2787"/>
                </a:cubicBezTo>
                <a:lnTo>
                  <a:pt x="9632" y="2787"/>
                </a:lnTo>
                <a:cubicBezTo>
                  <a:pt x="9704" y="2787"/>
                  <a:pt x="9763" y="2846"/>
                  <a:pt x="9763" y="2918"/>
                </a:cubicBezTo>
                <a:lnTo>
                  <a:pt x="9763" y="5228"/>
                </a:lnTo>
                <a:cubicBezTo>
                  <a:pt x="9763" y="5299"/>
                  <a:pt x="9704" y="5359"/>
                  <a:pt x="9632" y="5359"/>
                </a:cubicBezTo>
                <a:lnTo>
                  <a:pt x="8858" y="5359"/>
                </a:lnTo>
                <a:cubicBezTo>
                  <a:pt x="8787" y="5359"/>
                  <a:pt x="8727" y="5299"/>
                  <a:pt x="8727" y="5228"/>
                </a:cubicBezTo>
                <a:lnTo>
                  <a:pt x="8727" y="4251"/>
                </a:lnTo>
                <a:cubicBezTo>
                  <a:pt x="8727" y="4168"/>
                  <a:pt x="8656" y="4097"/>
                  <a:pt x="8561" y="4097"/>
                </a:cubicBezTo>
                <a:cubicBezTo>
                  <a:pt x="8477" y="4097"/>
                  <a:pt x="8394" y="4168"/>
                  <a:pt x="8394" y="4251"/>
                </a:cubicBezTo>
                <a:lnTo>
                  <a:pt x="8394" y="5228"/>
                </a:lnTo>
                <a:cubicBezTo>
                  <a:pt x="8394" y="5478"/>
                  <a:pt x="8608" y="5680"/>
                  <a:pt x="8858" y="5680"/>
                </a:cubicBezTo>
                <a:lnTo>
                  <a:pt x="9049" y="5680"/>
                </a:lnTo>
                <a:lnTo>
                  <a:pt x="9049" y="8990"/>
                </a:lnTo>
                <a:cubicBezTo>
                  <a:pt x="9049" y="10014"/>
                  <a:pt x="8215" y="10859"/>
                  <a:pt x="7179" y="10859"/>
                </a:cubicBezTo>
                <a:lnTo>
                  <a:pt x="5179" y="10859"/>
                </a:lnTo>
                <a:cubicBezTo>
                  <a:pt x="4155" y="10859"/>
                  <a:pt x="3310" y="10026"/>
                  <a:pt x="3310" y="8990"/>
                </a:cubicBezTo>
                <a:lnTo>
                  <a:pt x="3310" y="7192"/>
                </a:lnTo>
                <a:lnTo>
                  <a:pt x="4072" y="7192"/>
                </a:lnTo>
                <a:cubicBezTo>
                  <a:pt x="4405" y="7192"/>
                  <a:pt x="4703" y="6906"/>
                  <a:pt x="4703" y="6549"/>
                </a:cubicBezTo>
                <a:lnTo>
                  <a:pt x="4703" y="6263"/>
                </a:lnTo>
                <a:cubicBezTo>
                  <a:pt x="5572" y="6204"/>
                  <a:pt x="5810" y="5728"/>
                  <a:pt x="5858" y="5323"/>
                </a:cubicBezTo>
                <a:lnTo>
                  <a:pt x="5941" y="4478"/>
                </a:lnTo>
                <a:lnTo>
                  <a:pt x="6013" y="3704"/>
                </a:lnTo>
                <a:lnTo>
                  <a:pt x="6096" y="2930"/>
                </a:lnTo>
                <a:lnTo>
                  <a:pt x="6239" y="1382"/>
                </a:lnTo>
                <a:lnTo>
                  <a:pt x="6298" y="834"/>
                </a:lnTo>
                <a:cubicBezTo>
                  <a:pt x="6310" y="620"/>
                  <a:pt x="6251" y="417"/>
                  <a:pt x="6108" y="251"/>
                </a:cubicBezTo>
                <a:cubicBezTo>
                  <a:pt x="5953" y="84"/>
                  <a:pt x="5763" y="1"/>
                  <a:pt x="55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Google Shape;232;p31">
            <a:extLst>
              <a:ext uri="{FF2B5EF4-FFF2-40B4-BE49-F238E27FC236}">
                <a16:creationId xmlns:a16="http://schemas.microsoft.com/office/drawing/2014/main" id="{7F787C74-8C86-3DEA-2B85-665C841A6743}"/>
              </a:ext>
            </a:extLst>
          </p:cNvPr>
          <p:cNvGrpSpPr/>
          <p:nvPr/>
        </p:nvGrpSpPr>
        <p:grpSpPr>
          <a:xfrm>
            <a:off x="6704625" y="1710194"/>
            <a:ext cx="375507" cy="367925"/>
            <a:chOff x="6657194" y="2434073"/>
            <a:chExt cx="375507" cy="367925"/>
          </a:xfrm>
        </p:grpSpPr>
        <p:sp>
          <p:nvSpPr>
            <p:cNvPr id="35" name="Google Shape;233;p31">
              <a:extLst>
                <a:ext uri="{FF2B5EF4-FFF2-40B4-BE49-F238E27FC236}">
                  <a16:creationId xmlns:a16="http://schemas.microsoft.com/office/drawing/2014/main" id="{973CF3E5-EB62-97D1-C892-9502B1D1D39C}"/>
                </a:ext>
              </a:extLst>
            </p:cNvPr>
            <p:cNvSpPr/>
            <p:nvPr/>
          </p:nvSpPr>
          <p:spPr>
            <a:xfrm>
              <a:off x="6657194" y="2434073"/>
              <a:ext cx="190780" cy="367925"/>
            </a:xfrm>
            <a:custGeom>
              <a:avLst/>
              <a:gdLst/>
              <a:ahLst/>
              <a:cxnLst/>
              <a:rect l="l" t="t" r="r" b="b"/>
              <a:pathLst>
                <a:path w="5989" h="11550" extrusionOk="0">
                  <a:moveTo>
                    <a:pt x="3024" y="346"/>
                  </a:moveTo>
                  <a:cubicBezTo>
                    <a:pt x="4465" y="346"/>
                    <a:pt x="5644" y="1524"/>
                    <a:pt x="5644" y="2965"/>
                  </a:cubicBezTo>
                  <a:lnTo>
                    <a:pt x="5644" y="5596"/>
                  </a:lnTo>
                  <a:lnTo>
                    <a:pt x="2977" y="5596"/>
                  </a:lnTo>
                  <a:cubicBezTo>
                    <a:pt x="2893" y="5596"/>
                    <a:pt x="2810" y="5668"/>
                    <a:pt x="2810" y="5763"/>
                  </a:cubicBezTo>
                  <a:cubicBezTo>
                    <a:pt x="2810" y="5846"/>
                    <a:pt x="2893" y="5930"/>
                    <a:pt x="2977" y="5930"/>
                  </a:cubicBezTo>
                  <a:lnTo>
                    <a:pt x="5644" y="5930"/>
                  </a:lnTo>
                  <a:lnTo>
                    <a:pt x="5644" y="8561"/>
                  </a:lnTo>
                  <a:cubicBezTo>
                    <a:pt x="5644" y="10002"/>
                    <a:pt x="4465" y="11180"/>
                    <a:pt x="3024" y="11180"/>
                  </a:cubicBezTo>
                  <a:lnTo>
                    <a:pt x="2965" y="11180"/>
                  </a:lnTo>
                  <a:cubicBezTo>
                    <a:pt x="1524" y="11180"/>
                    <a:pt x="345" y="10002"/>
                    <a:pt x="345" y="8561"/>
                  </a:cubicBezTo>
                  <a:lnTo>
                    <a:pt x="345" y="5930"/>
                  </a:lnTo>
                  <a:lnTo>
                    <a:pt x="2119" y="5930"/>
                  </a:lnTo>
                  <a:cubicBezTo>
                    <a:pt x="2203" y="5930"/>
                    <a:pt x="2274" y="5846"/>
                    <a:pt x="2274" y="5763"/>
                  </a:cubicBezTo>
                  <a:cubicBezTo>
                    <a:pt x="2274" y="5668"/>
                    <a:pt x="2203" y="5596"/>
                    <a:pt x="2119" y="5596"/>
                  </a:cubicBezTo>
                  <a:lnTo>
                    <a:pt x="345" y="5596"/>
                  </a:lnTo>
                  <a:lnTo>
                    <a:pt x="345" y="2965"/>
                  </a:lnTo>
                  <a:cubicBezTo>
                    <a:pt x="345" y="1524"/>
                    <a:pt x="1524" y="346"/>
                    <a:pt x="2965" y="346"/>
                  </a:cubicBezTo>
                  <a:close/>
                  <a:moveTo>
                    <a:pt x="2965" y="0"/>
                  </a:moveTo>
                  <a:cubicBezTo>
                    <a:pt x="1322" y="0"/>
                    <a:pt x="0" y="1322"/>
                    <a:pt x="0" y="2965"/>
                  </a:cubicBezTo>
                  <a:lnTo>
                    <a:pt x="0" y="8585"/>
                  </a:lnTo>
                  <a:cubicBezTo>
                    <a:pt x="0" y="10228"/>
                    <a:pt x="1322" y="11550"/>
                    <a:pt x="2965" y="11550"/>
                  </a:cubicBezTo>
                  <a:lnTo>
                    <a:pt x="3024" y="11550"/>
                  </a:lnTo>
                  <a:cubicBezTo>
                    <a:pt x="4655" y="11550"/>
                    <a:pt x="5989" y="10228"/>
                    <a:pt x="5989" y="8585"/>
                  </a:cubicBezTo>
                  <a:lnTo>
                    <a:pt x="5989" y="2953"/>
                  </a:lnTo>
                  <a:cubicBezTo>
                    <a:pt x="5965" y="1322"/>
                    <a:pt x="4644" y="0"/>
                    <a:pt x="3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Google Shape;234;p31">
              <a:extLst>
                <a:ext uri="{FF2B5EF4-FFF2-40B4-BE49-F238E27FC236}">
                  <a16:creationId xmlns:a16="http://schemas.microsoft.com/office/drawing/2014/main" id="{5292553E-C15A-1675-2BD3-CCFD6E6C882F}"/>
                </a:ext>
              </a:extLst>
            </p:cNvPr>
            <p:cNvSpPr/>
            <p:nvPr/>
          </p:nvSpPr>
          <p:spPr>
            <a:xfrm>
              <a:off x="6854409" y="2464399"/>
              <a:ext cx="178292" cy="162365"/>
            </a:xfrm>
            <a:custGeom>
              <a:avLst/>
              <a:gdLst/>
              <a:ahLst/>
              <a:cxnLst/>
              <a:rect l="l" t="t" r="r" b="b"/>
              <a:pathLst>
                <a:path w="5597" h="5097" extrusionOk="0">
                  <a:moveTo>
                    <a:pt x="2807" y="346"/>
                  </a:moveTo>
                  <a:cubicBezTo>
                    <a:pt x="3371" y="346"/>
                    <a:pt x="3933" y="564"/>
                    <a:pt x="4358" y="1001"/>
                  </a:cubicBezTo>
                  <a:cubicBezTo>
                    <a:pt x="5180" y="1835"/>
                    <a:pt x="5227" y="3132"/>
                    <a:pt x="4477" y="3990"/>
                  </a:cubicBezTo>
                  <a:lnTo>
                    <a:pt x="3441" y="2954"/>
                  </a:lnTo>
                  <a:cubicBezTo>
                    <a:pt x="3411" y="2924"/>
                    <a:pt x="3367" y="2909"/>
                    <a:pt x="3322" y="2909"/>
                  </a:cubicBezTo>
                  <a:cubicBezTo>
                    <a:pt x="3278" y="2909"/>
                    <a:pt x="3233" y="2924"/>
                    <a:pt x="3203" y="2954"/>
                  </a:cubicBezTo>
                  <a:cubicBezTo>
                    <a:pt x="3144" y="3013"/>
                    <a:pt x="3144" y="3132"/>
                    <a:pt x="3203" y="3192"/>
                  </a:cubicBezTo>
                  <a:lnTo>
                    <a:pt x="4239" y="4228"/>
                  </a:lnTo>
                  <a:cubicBezTo>
                    <a:pt x="3831" y="4584"/>
                    <a:pt x="3321" y="4763"/>
                    <a:pt x="2810" y="4763"/>
                  </a:cubicBezTo>
                  <a:cubicBezTo>
                    <a:pt x="2246" y="4763"/>
                    <a:pt x="1681" y="4546"/>
                    <a:pt x="1250" y="4109"/>
                  </a:cubicBezTo>
                  <a:cubicBezTo>
                    <a:pt x="417" y="3287"/>
                    <a:pt x="393" y="1977"/>
                    <a:pt x="1131" y="1120"/>
                  </a:cubicBezTo>
                  <a:lnTo>
                    <a:pt x="1131" y="1120"/>
                  </a:lnTo>
                  <a:lnTo>
                    <a:pt x="2679" y="2668"/>
                  </a:lnTo>
                  <a:cubicBezTo>
                    <a:pt x="2709" y="2698"/>
                    <a:pt x="2754" y="2713"/>
                    <a:pt x="2798" y="2713"/>
                  </a:cubicBezTo>
                  <a:cubicBezTo>
                    <a:pt x="2843" y="2713"/>
                    <a:pt x="2888" y="2698"/>
                    <a:pt x="2917" y="2668"/>
                  </a:cubicBezTo>
                  <a:cubicBezTo>
                    <a:pt x="2977" y="2608"/>
                    <a:pt x="2977" y="2489"/>
                    <a:pt x="2917" y="2430"/>
                  </a:cubicBezTo>
                  <a:lnTo>
                    <a:pt x="1370" y="882"/>
                  </a:lnTo>
                  <a:cubicBezTo>
                    <a:pt x="1783" y="525"/>
                    <a:pt x="2296" y="346"/>
                    <a:pt x="2807" y="346"/>
                  </a:cubicBezTo>
                  <a:close/>
                  <a:moveTo>
                    <a:pt x="2803" y="1"/>
                  </a:moveTo>
                  <a:cubicBezTo>
                    <a:pt x="2152" y="1"/>
                    <a:pt x="1501" y="251"/>
                    <a:pt x="1000" y="751"/>
                  </a:cubicBezTo>
                  <a:cubicBezTo>
                    <a:pt x="0" y="1739"/>
                    <a:pt x="0" y="3347"/>
                    <a:pt x="1000" y="4347"/>
                  </a:cubicBezTo>
                  <a:cubicBezTo>
                    <a:pt x="1501" y="4847"/>
                    <a:pt x="2152" y="5097"/>
                    <a:pt x="2803" y="5097"/>
                  </a:cubicBezTo>
                  <a:cubicBezTo>
                    <a:pt x="3453" y="5097"/>
                    <a:pt x="4102" y="4847"/>
                    <a:pt x="4596" y="4347"/>
                  </a:cubicBezTo>
                  <a:cubicBezTo>
                    <a:pt x="5596" y="3347"/>
                    <a:pt x="5596" y="1739"/>
                    <a:pt x="4596" y="751"/>
                  </a:cubicBezTo>
                  <a:cubicBezTo>
                    <a:pt x="4102" y="251"/>
                    <a:pt x="3453" y="1"/>
                    <a:pt x="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Google Shape;235;p31">
              <a:extLst>
                <a:ext uri="{FF2B5EF4-FFF2-40B4-BE49-F238E27FC236}">
                  <a16:creationId xmlns:a16="http://schemas.microsoft.com/office/drawing/2014/main" id="{6C1D9BF5-B020-3325-E0AD-2CA8E21DCD52}"/>
                </a:ext>
              </a:extLst>
            </p:cNvPr>
            <p:cNvSpPr/>
            <p:nvPr/>
          </p:nvSpPr>
          <p:spPr>
            <a:xfrm>
              <a:off x="6854409" y="2631288"/>
              <a:ext cx="177528" cy="162365"/>
            </a:xfrm>
            <a:custGeom>
              <a:avLst/>
              <a:gdLst/>
              <a:ahLst/>
              <a:cxnLst/>
              <a:rect l="l" t="t" r="r" b="b"/>
              <a:pathLst>
                <a:path w="5573" h="5097" extrusionOk="0">
                  <a:moveTo>
                    <a:pt x="2805" y="338"/>
                  </a:moveTo>
                  <a:cubicBezTo>
                    <a:pt x="3314" y="338"/>
                    <a:pt x="3821" y="515"/>
                    <a:pt x="4227" y="870"/>
                  </a:cubicBezTo>
                  <a:lnTo>
                    <a:pt x="1120" y="3977"/>
                  </a:lnTo>
                  <a:cubicBezTo>
                    <a:pt x="393" y="3108"/>
                    <a:pt x="417" y="1799"/>
                    <a:pt x="1239" y="989"/>
                  </a:cubicBezTo>
                  <a:cubicBezTo>
                    <a:pt x="1671" y="556"/>
                    <a:pt x="2239" y="338"/>
                    <a:pt x="2805" y="338"/>
                  </a:cubicBezTo>
                  <a:close/>
                  <a:moveTo>
                    <a:pt x="2803" y="1"/>
                  </a:moveTo>
                  <a:cubicBezTo>
                    <a:pt x="2152" y="1"/>
                    <a:pt x="1501" y="251"/>
                    <a:pt x="1000" y="751"/>
                  </a:cubicBezTo>
                  <a:cubicBezTo>
                    <a:pt x="0" y="1739"/>
                    <a:pt x="0" y="3346"/>
                    <a:pt x="1000" y="4346"/>
                  </a:cubicBezTo>
                  <a:cubicBezTo>
                    <a:pt x="1501" y="4847"/>
                    <a:pt x="2152" y="5097"/>
                    <a:pt x="2803" y="5097"/>
                  </a:cubicBezTo>
                  <a:cubicBezTo>
                    <a:pt x="3453" y="5097"/>
                    <a:pt x="4102" y="4847"/>
                    <a:pt x="4596" y="4346"/>
                  </a:cubicBezTo>
                  <a:cubicBezTo>
                    <a:pt x="4656" y="4287"/>
                    <a:pt x="4656" y="4168"/>
                    <a:pt x="4596" y="4108"/>
                  </a:cubicBezTo>
                  <a:cubicBezTo>
                    <a:pt x="4566" y="4079"/>
                    <a:pt x="4522" y="4064"/>
                    <a:pt x="4477" y="4064"/>
                  </a:cubicBezTo>
                  <a:cubicBezTo>
                    <a:pt x="4432" y="4064"/>
                    <a:pt x="4388" y="4079"/>
                    <a:pt x="4358" y="4108"/>
                  </a:cubicBezTo>
                  <a:cubicBezTo>
                    <a:pt x="3933" y="4540"/>
                    <a:pt x="3370" y="4754"/>
                    <a:pt x="2806" y="4754"/>
                  </a:cubicBezTo>
                  <a:cubicBezTo>
                    <a:pt x="2295" y="4754"/>
                    <a:pt x="1783" y="4578"/>
                    <a:pt x="1370" y="4227"/>
                  </a:cubicBezTo>
                  <a:lnTo>
                    <a:pt x="2417" y="3180"/>
                  </a:lnTo>
                  <a:lnTo>
                    <a:pt x="4477" y="1120"/>
                  </a:lnTo>
                  <a:cubicBezTo>
                    <a:pt x="5060" y="1799"/>
                    <a:pt x="5180" y="2775"/>
                    <a:pt x="4763" y="3573"/>
                  </a:cubicBezTo>
                  <a:cubicBezTo>
                    <a:pt x="4715" y="3668"/>
                    <a:pt x="4751" y="3751"/>
                    <a:pt x="4834" y="3799"/>
                  </a:cubicBezTo>
                  <a:cubicBezTo>
                    <a:pt x="4863" y="3813"/>
                    <a:pt x="4890" y="3820"/>
                    <a:pt x="4916" y="3820"/>
                  </a:cubicBezTo>
                  <a:cubicBezTo>
                    <a:pt x="4976" y="3820"/>
                    <a:pt x="5027" y="3782"/>
                    <a:pt x="5060" y="3715"/>
                  </a:cubicBezTo>
                  <a:cubicBezTo>
                    <a:pt x="5572" y="2739"/>
                    <a:pt x="5406" y="1537"/>
                    <a:pt x="4596" y="751"/>
                  </a:cubicBezTo>
                  <a:cubicBezTo>
                    <a:pt x="4102" y="251"/>
                    <a:pt x="3453" y="1"/>
                    <a:pt x="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Google Shape;236;p31">
            <a:extLst>
              <a:ext uri="{FF2B5EF4-FFF2-40B4-BE49-F238E27FC236}">
                <a16:creationId xmlns:a16="http://schemas.microsoft.com/office/drawing/2014/main" id="{A6E98581-9512-6BAF-0B6D-73747814E6B9}"/>
              </a:ext>
            </a:extLst>
          </p:cNvPr>
          <p:cNvSpPr/>
          <p:nvPr/>
        </p:nvSpPr>
        <p:spPr>
          <a:xfrm>
            <a:off x="1715969" y="1710672"/>
            <a:ext cx="368308" cy="366970"/>
          </a:xfrm>
          <a:custGeom>
            <a:avLst/>
            <a:gdLst/>
            <a:ahLst/>
            <a:cxnLst/>
            <a:rect l="l" t="t" r="r" b="b"/>
            <a:pathLst>
              <a:path w="11562" h="11520" extrusionOk="0">
                <a:moveTo>
                  <a:pt x="9204" y="402"/>
                </a:moveTo>
                <a:lnTo>
                  <a:pt x="11145" y="2343"/>
                </a:lnTo>
                <a:lnTo>
                  <a:pt x="11073" y="2414"/>
                </a:lnTo>
                <a:lnTo>
                  <a:pt x="9132" y="474"/>
                </a:lnTo>
                <a:lnTo>
                  <a:pt x="9204" y="402"/>
                </a:lnTo>
                <a:close/>
                <a:moveTo>
                  <a:pt x="7049" y="1712"/>
                </a:moveTo>
                <a:lnTo>
                  <a:pt x="9823" y="4486"/>
                </a:lnTo>
                <a:lnTo>
                  <a:pt x="9668" y="4629"/>
                </a:lnTo>
                <a:lnTo>
                  <a:pt x="6906" y="1855"/>
                </a:lnTo>
                <a:lnTo>
                  <a:pt x="7049" y="1712"/>
                </a:lnTo>
                <a:close/>
                <a:moveTo>
                  <a:pt x="5025" y="4927"/>
                </a:moveTo>
                <a:lnTo>
                  <a:pt x="5025" y="4927"/>
                </a:lnTo>
                <a:cubicBezTo>
                  <a:pt x="5192" y="5022"/>
                  <a:pt x="5465" y="5224"/>
                  <a:pt x="5703" y="5760"/>
                </a:cubicBezTo>
                <a:cubicBezTo>
                  <a:pt x="5965" y="6367"/>
                  <a:pt x="6323" y="6629"/>
                  <a:pt x="6596" y="6724"/>
                </a:cubicBezTo>
                <a:lnTo>
                  <a:pt x="5489" y="7832"/>
                </a:lnTo>
                <a:cubicBezTo>
                  <a:pt x="5048" y="8272"/>
                  <a:pt x="4462" y="8519"/>
                  <a:pt x="3836" y="8519"/>
                </a:cubicBezTo>
                <a:cubicBezTo>
                  <a:pt x="3768" y="8519"/>
                  <a:pt x="3700" y="8516"/>
                  <a:pt x="3632" y="8510"/>
                </a:cubicBezTo>
                <a:cubicBezTo>
                  <a:pt x="3298" y="8487"/>
                  <a:pt x="3048" y="8237"/>
                  <a:pt x="3025" y="7903"/>
                </a:cubicBezTo>
                <a:cubicBezTo>
                  <a:pt x="2977" y="7308"/>
                  <a:pt x="3156" y="6713"/>
                  <a:pt x="3525" y="6248"/>
                </a:cubicBezTo>
                <a:cubicBezTo>
                  <a:pt x="4358" y="7058"/>
                  <a:pt x="4334" y="7117"/>
                  <a:pt x="4465" y="7117"/>
                </a:cubicBezTo>
                <a:cubicBezTo>
                  <a:pt x="4608" y="7117"/>
                  <a:pt x="4691" y="6939"/>
                  <a:pt x="4584" y="6832"/>
                </a:cubicBezTo>
                <a:lnTo>
                  <a:pt x="3763" y="6010"/>
                </a:lnTo>
                <a:lnTo>
                  <a:pt x="4120" y="5653"/>
                </a:lnTo>
                <a:cubicBezTo>
                  <a:pt x="4477" y="5998"/>
                  <a:pt x="4489" y="6093"/>
                  <a:pt x="4608" y="6093"/>
                </a:cubicBezTo>
                <a:cubicBezTo>
                  <a:pt x="4763" y="6093"/>
                  <a:pt x="4834" y="5915"/>
                  <a:pt x="4727" y="5808"/>
                </a:cubicBezTo>
                <a:lnTo>
                  <a:pt x="4358" y="5439"/>
                </a:lnTo>
                <a:lnTo>
                  <a:pt x="4715" y="5081"/>
                </a:lnTo>
                <a:cubicBezTo>
                  <a:pt x="5072" y="5415"/>
                  <a:pt x="5084" y="5510"/>
                  <a:pt x="5203" y="5510"/>
                </a:cubicBezTo>
                <a:cubicBezTo>
                  <a:pt x="5358" y="5510"/>
                  <a:pt x="5430" y="5331"/>
                  <a:pt x="5322" y="5224"/>
                </a:cubicBezTo>
                <a:lnTo>
                  <a:pt x="5025" y="4927"/>
                </a:lnTo>
                <a:close/>
                <a:moveTo>
                  <a:pt x="2751" y="8248"/>
                </a:moveTo>
                <a:cubicBezTo>
                  <a:pt x="2858" y="8487"/>
                  <a:pt x="3048" y="8677"/>
                  <a:pt x="3287" y="8784"/>
                </a:cubicBezTo>
                <a:cubicBezTo>
                  <a:pt x="3036" y="9022"/>
                  <a:pt x="3001" y="9106"/>
                  <a:pt x="2882" y="9106"/>
                </a:cubicBezTo>
                <a:cubicBezTo>
                  <a:pt x="2763" y="9106"/>
                  <a:pt x="2727" y="9010"/>
                  <a:pt x="2477" y="8784"/>
                </a:cubicBezTo>
                <a:cubicBezTo>
                  <a:pt x="2405" y="8713"/>
                  <a:pt x="2405" y="8594"/>
                  <a:pt x="2477" y="8510"/>
                </a:cubicBezTo>
                <a:lnTo>
                  <a:pt x="2751" y="8248"/>
                </a:lnTo>
                <a:close/>
                <a:moveTo>
                  <a:pt x="9216" y="0"/>
                </a:moveTo>
                <a:cubicBezTo>
                  <a:pt x="9171" y="0"/>
                  <a:pt x="9127" y="15"/>
                  <a:pt x="9097" y="45"/>
                </a:cubicBezTo>
                <a:lnTo>
                  <a:pt x="8775" y="355"/>
                </a:lnTo>
                <a:cubicBezTo>
                  <a:pt x="8716" y="414"/>
                  <a:pt x="8716" y="533"/>
                  <a:pt x="8775" y="593"/>
                </a:cubicBezTo>
                <a:lnTo>
                  <a:pt x="9037" y="855"/>
                </a:lnTo>
                <a:lnTo>
                  <a:pt x="8775" y="1105"/>
                </a:lnTo>
                <a:cubicBezTo>
                  <a:pt x="8716" y="1164"/>
                  <a:pt x="8716" y="1283"/>
                  <a:pt x="8775" y="1343"/>
                </a:cubicBezTo>
                <a:cubicBezTo>
                  <a:pt x="8805" y="1373"/>
                  <a:pt x="8850" y="1387"/>
                  <a:pt x="8894" y="1387"/>
                </a:cubicBezTo>
                <a:cubicBezTo>
                  <a:pt x="8939" y="1387"/>
                  <a:pt x="8984" y="1373"/>
                  <a:pt x="9013" y="1343"/>
                </a:cubicBezTo>
                <a:lnTo>
                  <a:pt x="9275" y="1093"/>
                </a:lnTo>
                <a:lnTo>
                  <a:pt x="10466" y="2283"/>
                </a:lnTo>
                <a:lnTo>
                  <a:pt x="9275" y="3474"/>
                </a:lnTo>
                <a:lnTo>
                  <a:pt x="8085" y="2283"/>
                </a:lnTo>
                <a:lnTo>
                  <a:pt x="8406" y="1950"/>
                </a:lnTo>
                <a:cubicBezTo>
                  <a:pt x="8466" y="1890"/>
                  <a:pt x="8466" y="1771"/>
                  <a:pt x="8406" y="1712"/>
                </a:cubicBezTo>
                <a:cubicBezTo>
                  <a:pt x="8376" y="1682"/>
                  <a:pt x="8332" y="1667"/>
                  <a:pt x="8287" y="1667"/>
                </a:cubicBezTo>
                <a:cubicBezTo>
                  <a:pt x="8242" y="1667"/>
                  <a:pt x="8198" y="1682"/>
                  <a:pt x="8168" y="1712"/>
                </a:cubicBezTo>
                <a:lnTo>
                  <a:pt x="7847" y="2045"/>
                </a:lnTo>
                <a:cubicBezTo>
                  <a:pt x="7168" y="1390"/>
                  <a:pt x="7168" y="1331"/>
                  <a:pt x="7049" y="1331"/>
                </a:cubicBezTo>
                <a:cubicBezTo>
                  <a:pt x="6930" y="1331"/>
                  <a:pt x="6906" y="1414"/>
                  <a:pt x="6549" y="1760"/>
                </a:cubicBezTo>
                <a:cubicBezTo>
                  <a:pt x="6489" y="1819"/>
                  <a:pt x="6489" y="1938"/>
                  <a:pt x="6549" y="1998"/>
                </a:cubicBezTo>
                <a:lnTo>
                  <a:pt x="6918" y="2367"/>
                </a:lnTo>
                <a:lnTo>
                  <a:pt x="3346" y="5939"/>
                </a:lnTo>
                <a:cubicBezTo>
                  <a:pt x="2870" y="6462"/>
                  <a:pt x="2620" y="7165"/>
                  <a:pt x="2644" y="7879"/>
                </a:cubicBezTo>
                <a:lnTo>
                  <a:pt x="2215" y="8308"/>
                </a:lnTo>
                <a:cubicBezTo>
                  <a:pt x="2108" y="8403"/>
                  <a:pt x="2072" y="8534"/>
                  <a:pt x="2072" y="8677"/>
                </a:cubicBezTo>
                <a:cubicBezTo>
                  <a:pt x="2072" y="8915"/>
                  <a:pt x="2227" y="9070"/>
                  <a:pt x="2227" y="9070"/>
                </a:cubicBezTo>
                <a:lnTo>
                  <a:pt x="60" y="11237"/>
                </a:lnTo>
                <a:cubicBezTo>
                  <a:pt x="0" y="11296"/>
                  <a:pt x="0" y="11415"/>
                  <a:pt x="60" y="11475"/>
                </a:cubicBezTo>
                <a:cubicBezTo>
                  <a:pt x="90" y="11505"/>
                  <a:pt x="134" y="11520"/>
                  <a:pt x="179" y="11520"/>
                </a:cubicBezTo>
                <a:cubicBezTo>
                  <a:pt x="224" y="11520"/>
                  <a:pt x="268" y="11505"/>
                  <a:pt x="298" y="11475"/>
                </a:cubicBezTo>
                <a:lnTo>
                  <a:pt x="2465" y="9296"/>
                </a:lnTo>
                <a:lnTo>
                  <a:pt x="2477" y="9320"/>
                </a:lnTo>
                <a:cubicBezTo>
                  <a:pt x="2584" y="9421"/>
                  <a:pt x="2718" y="9472"/>
                  <a:pt x="2852" y="9472"/>
                </a:cubicBezTo>
                <a:cubicBezTo>
                  <a:pt x="2986" y="9472"/>
                  <a:pt x="3120" y="9421"/>
                  <a:pt x="3227" y="9320"/>
                </a:cubicBezTo>
                <a:lnTo>
                  <a:pt x="3656" y="8891"/>
                </a:lnTo>
                <a:cubicBezTo>
                  <a:pt x="3685" y="8892"/>
                  <a:pt x="3715" y="8893"/>
                  <a:pt x="3745" y="8893"/>
                </a:cubicBezTo>
                <a:cubicBezTo>
                  <a:pt x="4485" y="8893"/>
                  <a:pt x="5176" y="8609"/>
                  <a:pt x="5680" y="8094"/>
                </a:cubicBezTo>
                <a:lnTo>
                  <a:pt x="7835" y="5939"/>
                </a:lnTo>
                <a:cubicBezTo>
                  <a:pt x="7906" y="5879"/>
                  <a:pt x="7906" y="5760"/>
                  <a:pt x="7835" y="5700"/>
                </a:cubicBezTo>
                <a:cubicBezTo>
                  <a:pt x="7805" y="5671"/>
                  <a:pt x="7760" y="5656"/>
                  <a:pt x="7717" y="5656"/>
                </a:cubicBezTo>
                <a:cubicBezTo>
                  <a:pt x="7674" y="5656"/>
                  <a:pt x="7632" y="5671"/>
                  <a:pt x="7608" y="5700"/>
                </a:cubicBezTo>
                <a:lnTo>
                  <a:pt x="6811" y="6486"/>
                </a:lnTo>
                <a:cubicBezTo>
                  <a:pt x="6668" y="6462"/>
                  <a:pt x="6275" y="6343"/>
                  <a:pt x="5965" y="5641"/>
                </a:cubicBezTo>
                <a:cubicBezTo>
                  <a:pt x="5680" y="5022"/>
                  <a:pt x="5358" y="4748"/>
                  <a:pt x="5120" y="4629"/>
                </a:cubicBezTo>
                <a:lnTo>
                  <a:pt x="5251" y="4498"/>
                </a:lnTo>
                <a:lnTo>
                  <a:pt x="6073" y="5319"/>
                </a:lnTo>
                <a:cubicBezTo>
                  <a:pt x="6102" y="5349"/>
                  <a:pt x="6147" y="5364"/>
                  <a:pt x="6192" y="5364"/>
                </a:cubicBezTo>
                <a:cubicBezTo>
                  <a:pt x="6236" y="5364"/>
                  <a:pt x="6281" y="5349"/>
                  <a:pt x="6311" y="5319"/>
                </a:cubicBezTo>
                <a:cubicBezTo>
                  <a:pt x="6370" y="5260"/>
                  <a:pt x="6370" y="5141"/>
                  <a:pt x="6311" y="5081"/>
                </a:cubicBezTo>
                <a:lnTo>
                  <a:pt x="5489" y="4260"/>
                </a:lnTo>
                <a:lnTo>
                  <a:pt x="5846" y="3903"/>
                </a:lnTo>
                <a:lnTo>
                  <a:pt x="6215" y="4272"/>
                </a:lnTo>
                <a:cubicBezTo>
                  <a:pt x="6245" y="4301"/>
                  <a:pt x="6290" y="4316"/>
                  <a:pt x="6335" y="4316"/>
                </a:cubicBezTo>
                <a:cubicBezTo>
                  <a:pt x="6379" y="4316"/>
                  <a:pt x="6424" y="4301"/>
                  <a:pt x="6454" y="4272"/>
                </a:cubicBezTo>
                <a:cubicBezTo>
                  <a:pt x="6513" y="4212"/>
                  <a:pt x="6513" y="4093"/>
                  <a:pt x="6454" y="4034"/>
                </a:cubicBezTo>
                <a:lnTo>
                  <a:pt x="6084" y="3665"/>
                </a:lnTo>
                <a:lnTo>
                  <a:pt x="6442" y="3307"/>
                </a:lnTo>
                <a:lnTo>
                  <a:pt x="6811" y="3676"/>
                </a:lnTo>
                <a:cubicBezTo>
                  <a:pt x="6841" y="3706"/>
                  <a:pt x="6885" y="3721"/>
                  <a:pt x="6930" y="3721"/>
                </a:cubicBezTo>
                <a:cubicBezTo>
                  <a:pt x="6974" y="3721"/>
                  <a:pt x="7019" y="3706"/>
                  <a:pt x="7049" y="3676"/>
                </a:cubicBezTo>
                <a:cubicBezTo>
                  <a:pt x="7108" y="3617"/>
                  <a:pt x="7108" y="3498"/>
                  <a:pt x="7049" y="3438"/>
                </a:cubicBezTo>
                <a:lnTo>
                  <a:pt x="6680" y="3069"/>
                </a:lnTo>
                <a:lnTo>
                  <a:pt x="7144" y="2605"/>
                </a:lnTo>
                <a:lnTo>
                  <a:pt x="8906" y="4379"/>
                </a:lnTo>
                <a:lnTo>
                  <a:pt x="8287" y="4998"/>
                </a:lnTo>
                <a:cubicBezTo>
                  <a:pt x="8228" y="5058"/>
                  <a:pt x="8228" y="5177"/>
                  <a:pt x="8287" y="5236"/>
                </a:cubicBezTo>
                <a:cubicBezTo>
                  <a:pt x="8317" y="5266"/>
                  <a:pt x="8362" y="5281"/>
                  <a:pt x="8406" y="5281"/>
                </a:cubicBezTo>
                <a:cubicBezTo>
                  <a:pt x="8451" y="5281"/>
                  <a:pt x="8495" y="5266"/>
                  <a:pt x="8525" y="5236"/>
                </a:cubicBezTo>
                <a:lnTo>
                  <a:pt x="9144" y="4617"/>
                </a:lnTo>
                <a:cubicBezTo>
                  <a:pt x="9502" y="4962"/>
                  <a:pt x="9525" y="5034"/>
                  <a:pt x="9644" y="5034"/>
                </a:cubicBezTo>
                <a:cubicBezTo>
                  <a:pt x="9680" y="5034"/>
                  <a:pt x="9728" y="5010"/>
                  <a:pt x="9764" y="4986"/>
                </a:cubicBezTo>
                <a:cubicBezTo>
                  <a:pt x="10121" y="4617"/>
                  <a:pt x="10192" y="4593"/>
                  <a:pt x="10192" y="4486"/>
                </a:cubicBezTo>
                <a:cubicBezTo>
                  <a:pt x="10192" y="4367"/>
                  <a:pt x="10133" y="4379"/>
                  <a:pt x="9478" y="3688"/>
                </a:cubicBezTo>
                <a:lnTo>
                  <a:pt x="10668" y="2498"/>
                </a:lnTo>
                <a:cubicBezTo>
                  <a:pt x="10907" y="2724"/>
                  <a:pt x="10930" y="2819"/>
                  <a:pt x="11037" y="2819"/>
                </a:cubicBezTo>
                <a:cubicBezTo>
                  <a:pt x="11085" y="2819"/>
                  <a:pt x="11133" y="2795"/>
                  <a:pt x="11157" y="2772"/>
                </a:cubicBezTo>
                <a:lnTo>
                  <a:pt x="11502" y="2462"/>
                </a:lnTo>
                <a:cubicBezTo>
                  <a:pt x="11561" y="2402"/>
                  <a:pt x="11561" y="2283"/>
                  <a:pt x="11502" y="2224"/>
                </a:cubicBezTo>
                <a:lnTo>
                  <a:pt x="9335" y="45"/>
                </a:lnTo>
                <a:cubicBezTo>
                  <a:pt x="9305" y="15"/>
                  <a:pt x="9260" y="0"/>
                  <a:pt x="92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Google Shape;201;p30">
            <a:extLst>
              <a:ext uri="{FF2B5EF4-FFF2-40B4-BE49-F238E27FC236}">
                <a16:creationId xmlns:a16="http://schemas.microsoft.com/office/drawing/2014/main" id="{40EFBB4B-CED5-A58B-7FA8-DF055C849B15}"/>
              </a:ext>
            </a:extLst>
          </p:cNvPr>
          <p:cNvSpPr txBox="1">
            <a:spLocks/>
          </p:cNvSpPr>
          <p:nvPr/>
        </p:nvSpPr>
        <p:spPr>
          <a:xfrm>
            <a:off x="514132" y="2920895"/>
            <a:ext cx="2792658" cy="1467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 rtl="0">
              <a:buClrTx/>
              <a:buFontTx/>
              <a:buChar char="-"/>
            </a:pPr>
            <a:r>
              <a:rPr lang="en-US" sz="15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5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15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15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5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5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5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5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 rtl="0">
              <a:buClrTx/>
              <a:buFontTx/>
              <a:buChar char="-"/>
            </a:pPr>
            <a:r>
              <a:rPr lang="en-US" sz="15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5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15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15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5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5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 rtl="0">
              <a:buClrTx/>
              <a:buFontTx/>
              <a:buChar char="-"/>
            </a:pPr>
            <a:r>
              <a:rPr lang="en-US" sz="15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5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5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5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5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5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 rtl="0">
              <a:buClrTx/>
              <a:buFontTx/>
              <a:buChar char="-"/>
            </a:pPr>
            <a:r>
              <a:rPr lang="en-US" sz="15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5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5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15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5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5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0" name="Google Shape;201;p30">
            <a:extLst>
              <a:ext uri="{FF2B5EF4-FFF2-40B4-BE49-F238E27FC236}">
                <a16:creationId xmlns:a16="http://schemas.microsoft.com/office/drawing/2014/main" id="{D5DA43C9-274D-E5F1-124A-E6E795A4A5BE}"/>
              </a:ext>
            </a:extLst>
          </p:cNvPr>
          <p:cNvSpPr txBox="1">
            <a:spLocks/>
          </p:cNvSpPr>
          <p:nvPr/>
        </p:nvSpPr>
        <p:spPr>
          <a:xfrm>
            <a:off x="3426543" y="2920895"/>
            <a:ext cx="2175300" cy="1467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 rtl="0">
              <a:buClrTx/>
              <a:buFontTx/>
              <a:buChar char="-"/>
            </a:pPr>
            <a:r>
              <a:rPr lang="en-US" sz="15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5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5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 rtl="0">
              <a:buClrTx/>
              <a:buFontTx/>
              <a:buChar char="-"/>
            </a:pPr>
            <a:r>
              <a:rPr lang="en-US" sz="15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 </a:t>
            </a:r>
            <a:r>
              <a:rPr lang="en-US" sz="15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5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1" name="Google Shape;201;p30">
            <a:extLst>
              <a:ext uri="{FF2B5EF4-FFF2-40B4-BE49-F238E27FC236}">
                <a16:creationId xmlns:a16="http://schemas.microsoft.com/office/drawing/2014/main" id="{3640460F-CD54-4EF1-CE34-B9082E5C3636}"/>
              </a:ext>
            </a:extLst>
          </p:cNvPr>
          <p:cNvSpPr txBox="1">
            <a:spLocks/>
          </p:cNvSpPr>
          <p:nvPr/>
        </p:nvSpPr>
        <p:spPr>
          <a:xfrm>
            <a:off x="5769152" y="2920895"/>
            <a:ext cx="2521408" cy="1467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 rtl="0">
              <a:buClrTx/>
              <a:buFontTx/>
              <a:buChar char="-"/>
            </a:pPr>
            <a:r>
              <a:rPr lang="en-US" sz="15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5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5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5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5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15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5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 rtl="0">
              <a:buClrTx/>
              <a:buFontTx/>
              <a:buChar char="-"/>
            </a:pPr>
            <a:r>
              <a:rPr lang="en-US" sz="15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5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5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715100" y="2559438"/>
            <a:ext cx="4167600" cy="16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Google Shape;171;p28"/>
          <p:cNvSpPr txBox="1">
            <a:spLocks noGrp="1"/>
          </p:cNvSpPr>
          <p:nvPr>
            <p:ph type="title" idx="2"/>
          </p:nvPr>
        </p:nvSpPr>
        <p:spPr>
          <a:xfrm>
            <a:off x="831225" y="1433126"/>
            <a:ext cx="1117500" cy="92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2" name="Google Shape;172;p28"/>
          <p:cNvCxnSpPr/>
          <p:nvPr/>
        </p:nvCxnSpPr>
        <p:spPr>
          <a:xfrm>
            <a:off x="1950" y="4608500"/>
            <a:ext cx="913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Google Shape;173;p28">
            <a:hlinkClick r:id="" action="ppaction://hlinkshowjump?jump=nextslide"/>
          </p:cNvPr>
          <p:cNvSpPr/>
          <p:nvPr/>
        </p:nvSpPr>
        <p:spPr>
          <a:xfrm>
            <a:off x="7633222" y="3213269"/>
            <a:ext cx="795661" cy="651372"/>
          </a:xfrm>
          <a:custGeom>
            <a:avLst/>
            <a:gdLst/>
            <a:ahLst/>
            <a:cxnLst/>
            <a:rect l="l" t="t" r="r" b="b"/>
            <a:pathLst>
              <a:path w="255634" h="209276" extrusionOk="0">
                <a:moveTo>
                  <a:pt x="176800" y="0"/>
                </a:moveTo>
                <a:lnTo>
                  <a:pt x="176115" y="514"/>
                </a:lnTo>
                <a:lnTo>
                  <a:pt x="254433" y="104213"/>
                </a:lnTo>
                <a:lnTo>
                  <a:pt x="0" y="104213"/>
                </a:lnTo>
                <a:lnTo>
                  <a:pt x="0" y="105070"/>
                </a:lnTo>
                <a:lnTo>
                  <a:pt x="254433" y="105070"/>
                </a:lnTo>
                <a:lnTo>
                  <a:pt x="176115" y="208762"/>
                </a:lnTo>
                <a:lnTo>
                  <a:pt x="176800" y="209276"/>
                </a:lnTo>
                <a:lnTo>
                  <a:pt x="255633" y="104898"/>
                </a:lnTo>
                <a:lnTo>
                  <a:pt x="255633" y="104384"/>
                </a:lnTo>
                <a:lnTo>
                  <a:pt x="176800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4" name="Google Shape;174;p28"/>
          <p:cNvCxnSpPr/>
          <p:nvPr/>
        </p:nvCxnSpPr>
        <p:spPr>
          <a:xfrm>
            <a:off x="6253875" y="658275"/>
            <a:ext cx="0" cy="3964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8"/>
          <p:cNvCxnSpPr/>
          <p:nvPr/>
        </p:nvCxnSpPr>
        <p:spPr>
          <a:xfrm>
            <a:off x="1950" y="655325"/>
            <a:ext cx="913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28"/>
          <p:cNvCxnSpPr/>
          <p:nvPr/>
        </p:nvCxnSpPr>
        <p:spPr>
          <a:xfrm>
            <a:off x="2280625" y="3900"/>
            <a:ext cx="0" cy="651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28;p25">
            <a:extLst>
              <a:ext uri="{FF2B5EF4-FFF2-40B4-BE49-F238E27FC236}">
                <a16:creationId xmlns:a16="http://schemas.microsoft.com/office/drawing/2014/main" id="{EE087A21-D158-251C-C5DB-0E7AEC52D07C}"/>
              </a:ext>
            </a:extLst>
          </p:cNvPr>
          <p:cNvSpPr txBox="1">
            <a:spLocks/>
          </p:cNvSpPr>
          <p:nvPr/>
        </p:nvSpPr>
        <p:spPr>
          <a:xfrm>
            <a:off x="715100" y="217800"/>
            <a:ext cx="969000" cy="2589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30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Syne"/>
                <a:cs typeface="Times New Roman" panose="02020603050405020304" pitchFamily="18" charset="0"/>
                <a:sym typeface="Syne"/>
              </a:rPr>
              <a:t>BB Hotel</a:t>
            </a:r>
            <a:endParaRPr lang="en-US" sz="1300" dirty="0">
              <a:latin typeface="Times New Roman" panose="02020603050405020304" pitchFamily="18" charset="0"/>
              <a:ea typeface="Syne"/>
              <a:cs typeface="Times New Roman" panose="02020603050405020304" pitchFamily="18" charset="0"/>
              <a:sym typeface="Syne"/>
            </a:endParaRPr>
          </a:p>
        </p:txBody>
      </p:sp>
      <p:sp>
        <p:nvSpPr>
          <p:cNvPr id="12" name="Google Shape;130;p25">
            <a:extLst>
              <a:ext uri="{FF2B5EF4-FFF2-40B4-BE49-F238E27FC236}">
                <a16:creationId xmlns:a16="http://schemas.microsoft.com/office/drawing/2014/main" id="{93DCE53D-E820-1F05-4B0D-25F706200981}"/>
              </a:ext>
            </a:extLst>
          </p:cNvPr>
          <p:cNvSpPr txBox="1">
            <a:spLocks/>
          </p:cNvSpPr>
          <p:nvPr/>
        </p:nvSpPr>
        <p:spPr>
          <a:xfrm>
            <a:off x="6198944" y="211505"/>
            <a:ext cx="2647688" cy="2589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300" dirty="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Syne"/>
                <a:cs typeface="Times New Roman" panose="02020603050405020304" pitchFamily="18" charset="0"/>
                <a:sym typeface="Syne"/>
              </a:rPr>
              <a:t>GVHD: </a:t>
            </a:r>
            <a:r>
              <a:rPr lang="vi-VN" sz="1300" dirty="0" err="1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Syne"/>
                <a:cs typeface="Times New Roman" panose="02020603050405020304" pitchFamily="18" charset="0"/>
                <a:sym typeface="Syne"/>
              </a:rPr>
              <a:t>ThS</a:t>
            </a:r>
            <a:r>
              <a:rPr lang="vi-VN" sz="1300" dirty="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Syne"/>
                <a:cs typeface="Times New Roman" panose="02020603050405020304" pitchFamily="18" charset="0"/>
                <a:sym typeface="Syne"/>
              </a:rPr>
              <a:t>. Trương</a:t>
            </a:r>
            <a:r>
              <a:rPr lang="en-US" sz="1300" dirty="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Syne"/>
                <a:cs typeface="Times New Roman" panose="02020603050405020304" pitchFamily="18" charset="0"/>
                <a:sym typeface="Syne"/>
              </a:rPr>
              <a:t> </a:t>
            </a:r>
            <a:r>
              <a:rPr lang="en-US" sz="1300" dirty="0" err="1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Syne"/>
                <a:cs typeface="Times New Roman" panose="02020603050405020304" pitchFamily="18" charset="0"/>
                <a:sym typeface="Syne"/>
              </a:rPr>
              <a:t>Thị</a:t>
            </a:r>
            <a:r>
              <a:rPr lang="vi-VN" sz="1300" dirty="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Syne"/>
                <a:cs typeface="Times New Roman" panose="02020603050405020304" pitchFamily="18" charset="0"/>
                <a:sym typeface="Syne"/>
              </a:rPr>
              <a:t> Khánh Dịp</a:t>
            </a:r>
            <a:endParaRPr lang="vi-VN" sz="1300" dirty="0">
              <a:latin typeface="Times New Roman" panose="02020603050405020304" pitchFamily="18" charset="0"/>
              <a:ea typeface="Syne"/>
              <a:cs typeface="Times New Roman" panose="02020603050405020304" pitchFamily="18" charset="0"/>
              <a:sym typeface="Syne"/>
            </a:endParaRPr>
          </a:p>
        </p:txBody>
      </p:sp>
      <p:sp>
        <p:nvSpPr>
          <p:cNvPr id="13" name="Google Shape;132;p25">
            <a:extLst>
              <a:ext uri="{FF2B5EF4-FFF2-40B4-BE49-F238E27FC236}">
                <a16:creationId xmlns:a16="http://schemas.microsoft.com/office/drawing/2014/main" id="{34546391-EB71-80A1-3E63-FF83B32951E2}"/>
              </a:ext>
            </a:extLst>
          </p:cNvPr>
          <p:cNvSpPr txBox="1">
            <a:spLocks/>
          </p:cNvSpPr>
          <p:nvPr/>
        </p:nvSpPr>
        <p:spPr>
          <a:xfrm>
            <a:off x="3635841" y="200100"/>
            <a:ext cx="1872018" cy="2589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30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Syne"/>
                <a:cs typeface="Times New Roman" panose="02020603050405020304" pitchFamily="18" charset="0"/>
                <a:sym typeface="Syne"/>
              </a:rPr>
              <a:t>Lập trình trên Windows</a:t>
            </a:r>
            <a:endParaRPr lang="en-US" sz="1300" dirty="0">
              <a:latin typeface="Times New Roman" panose="02020603050405020304" pitchFamily="18" charset="0"/>
              <a:ea typeface="Syne"/>
              <a:cs typeface="Times New Roman" panose="02020603050405020304" pitchFamily="18" charset="0"/>
              <a:sym typeface="Syne"/>
            </a:endParaRPr>
          </a:p>
        </p:txBody>
      </p:sp>
    </p:spTree>
    <p:extLst>
      <p:ext uri="{BB962C8B-B14F-4D97-AF65-F5344CB8AC3E}">
        <p14:creationId xmlns:p14="http://schemas.microsoft.com/office/powerpoint/2010/main" val="78394494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718050" y="1699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Google Shape;203;p30"/>
          <p:cNvCxnSpPr/>
          <p:nvPr/>
        </p:nvCxnSpPr>
        <p:spPr>
          <a:xfrm>
            <a:off x="0" y="171961"/>
            <a:ext cx="913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30"/>
          <p:cNvCxnSpPr/>
          <p:nvPr/>
        </p:nvCxnSpPr>
        <p:spPr>
          <a:xfrm>
            <a:off x="0" y="872011"/>
            <a:ext cx="913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1">
            <a:extLst>
              <a:ext uri="{FF2B5EF4-FFF2-40B4-BE49-F238E27FC236}">
                <a16:creationId xmlns:a16="http://schemas.microsoft.com/office/drawing/2014/main" id="{345B78C5-CDFF-596D-A142-68EF01C5A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19" y="969185"/>
            <a:ext cx="5179161" cy="4002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Lyme Treatment Breakthrough by Slidesgo">
  <a:themeElements>
    <a:clrScheme name="Simple Light">
      <a:dk1>
        <a:srgbClr val="000000"/>
      </a:dk1>
      <a:lt1>
        <a:srgbClr val="E9E6E2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367</Words>
  <Application>Microsoft Office PowerPoint</Application>
  <PresentationFormat>Trình chiếu Trên màn hình (16:9)</PresentationFormat>
  <Paragraphs>78</Paragraphs>
  <Slides>22</Slides>
  <Notes>22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22</vt:i4>
      </vt:variant>
    </vt:vector>
  </HeadingPairs>
  <TitlesOfParts>
    <vt:vector size="28" baseType="lpstr">
      <vt:lpstr>Arial</vt:lpstr>
      <vt:lpstr>Inter</vt:lpstr>
      <vt:lpstr>Bebas Neue</vt:lpstr>
      <vt:lpstr>Times New Roman</vt:lpstr>
      <vt:lpstr>Syne</vt:lpstr>
      <vt:lpstr>Lyme Treatment Breakthrough by Slidesgo</vt:lpstr>
      <vt:lpstr>HỆ THỐNG QUẢN LÝ KHÁCH SẠN</vt:lpstr>
      <vt:lpstr>LÝ DO CHỌN ĐỀ TÀI</vt:lpstr>
      <vt:lpstr>LÝ DO CHỌN ĐỀ TÀI</vt:lpstr>
      <vt:lpstr>THIẾT KẾ CƠ SỞ DỮ LIỆU</vt:lpstr>
      <vt:lpstr>ERD</vt:lpstr>
      <vt:lpstr>CHỨC NĂNG HỆ THỐNG</vt:lpstr>
      <vt:lpstr>CHỨC NĂNG HỆ THỐNG</vt:lpstr>
      <vt:lpstr>GIAO DIỆN</vt:lpstr>
      <vt:lpstr>ĐĂNG NHẬP</vt:lpstr>
      <vt:lpstr>ĐĂNG KÝ</vt:lpstr>
      <vt:lpstr>ĐẶT LẠI MẬT KHẨU</vt:lpstr>
      <vt:lpstr>ADMIN</vt:lpstr>
      <vt:lpstr>ADMIN</vt:lpstr>
      <vt:lpstr>ADMIN</vt:lpstr>
      <vt:lpstr>ADMIN</vt:lpstr>
      <vt:lpstr>ADMIN</vt:lpstr>
      <vt:lpstr>NHÂN VIÊN</vt:lpstr>
      <vt:lpstr>NHÂN VIÊN</vt:lpstr>
      <vt:lpstr>KHÁCH HÀNG</vt:lpstr>
      <vt:lpstr>KHÁCH HÀNG</vt:lpstr>
      <vt:lpstr>DEMO TIME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QUẢN LÝ KHÁCH SẠN</dc:title>
  <dc:creator>Thùy Trâm Nguyễn</dc:creator>
  <cp:lastModifiedBy>Thùy Trâm Nguyễn</cp:lastModifiedBy>
  <cp:revision>8</cp:revision>
  <dcterms:modified xsi:type="dcterms:W3CDTF">2024-05-18T02:48:12Z</dcterms:modified>
</cp:coreProperties>
</file>