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8" y="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E01E7-1728-4D8B-8139-5DFBD93DDC31}" type="doc">
      <dgm:prSet loTypeId="urn:microsoft.com/office/officeart/2005/8/layout/hProcess6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2241E9D-F406-4797-A0D2-B44D740FFE4A}">
      <dgm:prSet phldrT="[文本]"/>
      <dgm:spPr/>
      <dgm:t>
        <a:bodyPr/>
        <a:lstStyle/>
        <a:p>
          <a:r>
            <a:rPr lang="en-US" altLang="zh-CN" dirty="0" smtClean="0"/>
            <a:t>V0.4</a:t>
          </a:r>
          <a:endParaRPr lang="zh-CN" altLang="en-US" dirty="0"/>
        </a:p>
      </dgm:t>
    </dgm:pt>
    <dgm:pt modelId="{0A4E4A12-3834-44CA-9F4A-3648EA2FDD26}" type="parTrans" cxnId="{9071B247-D64B-4DCA-ABE7-820ED508597D}">
      <dgm:prSet/>
      <dgm:spPr/>
      <dgm:t>
        <a:bodyPr/>
        <a:lstStyle/>
        <a:p>
          <a:endParaRPr lang="zh-CN" altLang="en-US"/>
        </a:p>
      </dgm:t>
    </dgm:pt>
    <dgm:pt modelId="{6186A1E6-3B52-46BB-B8DB-F26D9844F530}" type="sibTrans" cxnId="{9071B247-D64B-4DCA-ABE7-820ED508597D}">
      <dgm:prSet/>
      <dgm:spPr/>
      <dgm:t>
        <a:bodyPr/>
        <a:lstStyle/>
        <a:p>
          <a:endParaRPr lang="zh-CN" altLang="en-US"/>
        </a:p>
      </dgm:t>
    </dgm:pt>
    <dgm:pt modelId="{0AC5C149-2105-4BA6-8B7F-3698AD2BDB77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审批池拆分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638910-DC71-44A6-A3CC-7D7095ECD4C7}" type="parTrans" cxnId="{CAC5BF6F-9990-4CD5-BBFF-B47AE078E32D}">
      <dgm:prSet/>
      <dgm:spPr/>
      <dgm:t>
        <a:bodyPr/>
        <a:lstStyle/>
        <a:p>
          <a:endParaRPr lang="zh-CN" altLang="en-US"/>
        </a:p>
      </dgm:t>
    </dgm:pt>
    <dgm:pt modelId="{E55ABEDB-22A6-4B1A-8CBD-54EC69AE1740}" type="sibTrans" cxnId="{CAC5BF6F-9990-4CD5-BBFF-B47AE078E32D}">
      <dgm:prSet/>
      <dgm:spPr/>
      <dgm:t>
        <a:bodyPr/>
        <a:lstStyle/>
        <a:p>
          <a:endParaRPr lang="zh-CN" altLang="en-US"/>
        </a:p>
      </dgm:t>
    </dgm:pt>
    <dgm:pt modelId="{2DCC7A90-BC74-49C1-8C11-B9909AE7535E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进件计数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38583E-4A48-4524-BE1B-5B5605491B7E}" type="parTrans" cxnId="{62233D8E-F838-4FEF-8709-0A33923F54BD}">
      <dgm:prSet/>
      <dgm:spPr/>
      <dgm:t>
        <a:bodyPr/>
        <a:lstStyle/>
        <a:p>
          <a:endParaRPr lang="zh-CN" altLang="en-US"/>
        </a:p>
      </dgm:t>
    </dgm:pt>
    <dgm:pt modelId="{D0751179-876D-44F4-AD79-DD43FBA75AF5}" type="sibTrans" cxnId="{62233D8E-F838-4FEF-8709-0A33923F54BD}">
      <dgm:prSet/>
      <dgm:spPr/>
      <dgm:t>
        <a:bodyPr/>
        <a:lstStyle/>
        <a:p>
          <a:endParaRPr lang="zh-CN" altLang="en-US"/>
        </a:p>
      </dgm:t>
    </dgm:pt>
    <dgm:pt modelId="{D77528AD-06AB-490A-8316-9D8B0ACE2B9A}">
      <dgm:prSet phldrT="[文本]"/>
      <dgm:spPr/>
      <dgm:t>
        <a:bodyPr/>
        <a:lstStyle/>
        <a:p>
          <a:r>
            <a:rPr lang="en-US" altLang="zh-CN" dirty="0" smtClean="0"/>
            <a:t>V0.5</a:t>
          </a:r>
          <a:endParaRPr lang="zh-CN" altLang="en-US" dirty="0"/>
        </a:p>
      </dgm:t>
    </dgm:pt>
    <dgm:pt modelId="{A29BAF2A-3FF8-4480-BC9F-F3D6300A2B51}" type="parTrans" cxnId="{3454DBB3-1C32-4E95-9203-3C12EA990564}">
      <dgm:prSet/>
      <dgm:spPr/>
      <dgm:t>
        <a:bodyPr/>
        <a:lstStyle/>
        <a:p>
          <a:endParaRPr lang="zh-CN" altLang="en-US"/>
        </a:p>
      </dgm:t>
    </dgm:pt>
    <dgm:pt modelId="{A124AF7F-CA88-453C-B0B2-4684A950FCD8}" type="sibTrans" cxnId="{3454DBB3-1C32-4E95-9203-3C12EA990564}">
      <dgm:prSet/>
      <dgm:spPr/>
      <dgm:t>
        <a:bodyPr/>
        <a:lstStyle/>
        <a:p>
          <a:endParaRPr lang="zh-CN" altLang="en-US"/>
        </a:p>
      </dgm:t>
    </dgm:pt>
    <dgm:pt modelId="{698C3171-5432-443C-AA2B-7635F3A30AFA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页面</a:t>
          </a:r>
          <a:r>
            <a: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114BF-21B5-430C-AEA9-544B65441824}" type="parTrans" cxnId="{C79CCD7D-9D69-4314-8CA1-7640D20C38CB}">
      <dgm:prSet/>
      <dgm:spPr/>
      <dgm:t>
        <a:bodyPr/>
        <a:lstStyle/>
        <a:p>
          <a:endParaRPr lang="zh-CN" altLang="en-US"/>
        </a:p>
      </dgm:t>
    </dgm:pt>
    <dgm:pt modelId="{D29DA0B7-160B-4346-A651-74A7A3363130}" type="sibTrans" cxnId="{C79CCD7D-9D69-4314-8CA1-7640D20C38CB}">
      <dgm:prSet/>
      <dgm:spPr/>
      <dgm:t>
        <a:bodyPr/>
        <a:lstStyle/>
        <a:p>
          <a:endParaRPr lang="zh-CN" altLang="en-US"/>
        </a:p>
      </dgm:t>
    </dgm:pt>
    <dgm:pt modelId="{11838119-0088-4882-93D1-A23F4DB409CC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审批操作日志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1ABD4D-6CE4-4CDA-AC39-5D4CCD8DB21D}" type="parTrans" cxnId="{EF4D6842-1643-462A-A283-E9856BE48BDE}">
      <dgm:prSet/>
      <dgm:spPr/>
      <dgm:t>
        <a:bodyPr/>
        <a:lstStyle/>
        <a:p>
          <a:endParaRPr lang="zh-CN" altLang="en-US"/>
        </a:p>
      </dgm:t>
    </dgm:pt>
    <dgm:pt modelId="{2461DD20-64D2-416B-81B6-3632940ACDA0}" type="sibTrans" cxnId="{EF4D6842-1643-462A-A283-E9856BE48BDE}">
      <dgm:prSet/>
      <dgm:spPr/>
      <dgm:t>
        <a:bodyPr/>
        <a:lstStyle/>
        <a:p>
          <a:endParaRPr lang="zh-CN" altLang="en-US"/>
        </a:p>
      </dgm:t>
    </dgm:pt>
    <dgm:pt modelId="{A579719E-DA81-45F9-8E4B-513F0ED558EC}">
      <dgm:prSet phldrT="[文本]"/>
      <dgm:spPr/>
      <dgm:t>
        <a:bodyPr/>
        <a:lstStyle/>
        <a:p>
          <a:r>
            <a:rPr lang="en-US" altLang="zh-CN" dirty="0" smtClean="0"/>
            <a:t>V0.6</a:t>
          </a:r>
          <a:endParaRPr lang="zh-CN" altLang="en-US" dirty="0"/>
        </a:p>
      </dgm:t>
    </dgm:pt>
    <dgm:pt modelId="{71107A9B-6D70-468E-B358-A86BCAF577FB}" type="parTrans" cxnId="{7B27E1D3-4B6D-4562-9BF0-B6EBF498CB59}">
      <dgm:prSet/>
      <dgm:spPr/>
      <dgm:t>
        <a:bodyPr/>
        <a:lstStyle/>
        <a:p>
          <a:endParaRPr lang="zh-CN" altLang="en-US"/>
        </a:p>
      </dgm:t>
    </dgm:pt>
    <dgm:pt modelId="{76479CD7-DA19-4815-8705-C7F67D43D89F}" type="sibTrans" cxnId="{7B27E1D3-4B6D-4562-9BF0-B6EBF498CB59}">
      <dgm:prSet/>
      <dgm:spPr/>
      <dgm:t>
        <a:bodyPr/>
        <a:lstStyle/>
        <a:p>
          <a:endParaRPr lang="zh-CN" altLang="en-US"/>
        </a:p>
      </dgm:t>
    </dgm:pt>
    <dgm:pt modelId="{4EC44A26-066B-44C2-8E07-70815659CECB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商户、终端同步讯联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A8470C-D339-4067-958F-DBC19C4911E7}" type="parTrans" cxnId="{6C8817B5-4F4D-44D4-978D-C502589531CE}">
      <dgm:prSet/>
      <dgm:spPr/>
      <dgm:t>
        <a:bodyPr/>
        <a:lstStyle/>
        <a:p>
          <a:endParaRPr lang="zh-CN" altLang="en-US"/>
        </a:p>
      </dgm:t>
    </dgm:pt>
    <dgm:pt modelId="{21A024E5-EE3E-4413-BF6E-197226322743}" type="sibTrans" cxnId="{6C8817B5-4F4D-44D4-978D-C502589531CE}">
      <dgm:prSet/>
      <dgm:spPr/>
      <dgm:t>
        <a:bodyPr/>
        <a:lstStyle/>
        <a:p>
          <a:endParaRPr lang="zh-CN" altLang="en-US"/>
        </a:p>
      </dgm:t>
    </dgm:pt>
    <dgm:pt modelId="{3DC9FD60-77FE-4FBE-96CF-67B9D495851D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风险商户信息下载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DA8C51-A818-4FF9-A90A-5BA1C4924633}" type="parTrans" cxnId="{A10BFE8A-02D6-4FF3-899C-C7153005FD87}">
      <dgm:prSet/>
      <dgm:spPr/>
      <dgm:t>
        <a:bodyPr/>
        <a:lstStyle/>
        <a:p>
          <a:endParaRPr lang="zh-CN" altLang="en-US"/>
        </a:p>
      </dgm:t>
    </dgm:pt>
    <dgm:pt modelId="{540ADEB1-82F5-412A-8821-4F27AED61CD7}" type="sibTrans" cxnId="{A10BFE8A-02D6-4FF3-899C-C7153005FD87}">
      <dgm:prSet/>
      <dgm:spPr/>
      <dgm:t>
        <a:bodyPr/>
        <a:lstStyle/>
        <a:p>
          <a:endParaRPr lang="zh-CN" altLang="en-US"/>
        </a:p>
      </dgm:t>
    </dgm:pt>
    <dgm:pt modelId="{0DFEF928-FC7F-4971-B36D-861818D011C3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分期、费率信息展示优化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23ACA6-E84D-4CCD-9CCD-5F54D3CCB267}" type="parTrans" cxnId="{00011E70-D811-4AC9-948D-BD5F3A36B776}">
      <dgm:prSet/>
      <dgm:spPr/>
      <dgm:t>
        <a:bodyPr/>
        <a:lstStyle/>
        <a:p>
          <a:endParaRPr lang="zh-CN" altLang="en-US"/>
        </a:p>
      </dgm:t>
    </dgm:pt>
    <dgm:pt modelId="{F2A8680E-A7FA-499B-8DAE-CE360F50744A}" type="sibTrans" cxnId="{00011E70-D811-4AC9-948D-BD5F3A36B776}">
      <dgm:prSet/>
      <dgm:spPr/>
      <dgm:t>
        <a:bodyPr/>
        <a:lstStyle/>
        <a:p>
          <a:endParaRPr lang="zh-CN" altLang="en-US"/>
        </a:p>
      </dgm:t>
    </dgm:pt>
    <dgm:pt modelId="{BEC4D395-AE8F-4A5D-B887-D407EC9CCD3C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分期审批池拆分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17236-F288-4F27-AC0D-4C958006EBF8}" type="parTrans" cxnId="{5F7E28A1-5269-4051-994A-3033E59D2F2E}">
      <dgm:prSet/>
      <dgm:spPr/>
      <dgm:t>
        <a:bodyPr/>
        <a:lstStyle/>
        <a:p>
          <a:endParaRPr lang="zh-CN" altLang="en-US"/>
        </a:p>
      </dgm:t>
    </dgm:pt>
    <dgm:pt modelId="{1133BE9F-D262-44C8-B18F-EC164EB10D05}" type="sibTrans" cxnId="{5F7E28A1-5269-4051-994A-3033E59D2F2E}">
      <dgm:prSet/>
      <dgm:spPr/>
      <dgm:t>
        <a:bodyPr/>
        <a:lstStyle/>
        <a:p>
          <a:endParaRPr lang="zh-CN" altLang="en-US"/>
        </a:p>
      </dgm:t>
    </dgm:pt>
    <dgm:pt modelId="{A6094250-0B22-45FA-8294-33D6A7117CBF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评分及</a:t>
          </a:r>
          <a:r>
            <a: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MCC</a:t>
          </a:r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展示优化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32623F-5604-42B4-82CD-B0045E73707A}" type="parTrans" cxnId="{59829C36-D283-4CA0-BC19-62DD15135427}">
      <dgm:prSet/>
      <dgm:spPr/>
      <dgm:t>
        <a:bodyPr/>
        <a:lstStyle/>
        <a:p>
          <a:endParaRPr lang="zh-CN" altLang="en-US"/>
        </a:p>
      </dgm:t>
    </dgm:pt>
    <dgm:pt modelId="{1BA0B338-0028-4547-BF84-4C31B27CF17D}" type="sibTrans" cxnId="{59829C36-D283-4CA0-BC19-62DD15135427}">
      <dgm:prSet/>
      <dgm:spPr/>
      <dgm:t>
        <a:bodyPr/>
        <a:lstStyle/>
        <a:p>
          <a:endParaRPr lang="zh-CN" altLang="en-US"/>
        </a:p>
      </dgm:t>
    </dgm:pt>
    <dgm:pt modelId="{BEE19B02-AFD7-4286-9627-515671C89C21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影像信息展示优化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15D37C-3769-47FC-84D4-C187E42B9D7A}" type="parTrans" cxnId="{F1FC9EF1-5696-45A2-B4C2-24E96EFD7C4E}">
      <dgm:prSet/>
      <dgm:spPr/>
      <dgm:t>
        <a:bodyPr/>
        <a:lstStyle/>
        <a:p>
          <a:endParaRPr lang="zh-CN" altLang="en-US"/>
        </a:p>
      </dgm:t>
    </dgm:pt>
    <dgm:pt modelId="{15C67655-0C9B-4FEA-B04D-6605A6C18CF5}" type="sibTrans" cxnId="{F1FC9EF1-5696-45A2-B4C2-24E96EFD7C4E}">
      <dgm:prSet/>
      <dgm:spPr/>
      <dgm:t>
        <a:bodyPr/>
        <a:lstStyle/>
        <a:p>
          <a:endParaRPr lang="zh-CN" altLang="en-US"/>
        </a:p>
      </dgm:t>
    </dgm:pt>
    <dgm:pt modelId="{0560B7B4-D68E-4516-972F-3B16AFF18DDE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原因码替换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4AA87-CAD3-4D89-8820-1A2531BDAC53}" type="parTrans" cxnId="{15DCE13C-C827-4AE4-81A3-C8248B41FB9D}">
      <dgm:prSet/>
      <dgm:spPr/>
      <dgm:t>
        <a:bodyPr/>
        <a:lstStyle/>
        <a:p>
          <a:endParaRPr lang="zh-CN" altLang="en-US"/>
        </a:p>
      </dgm:t>
    </dgm:pt>
    <dgm:pt modelId="{92FBB417-18D6-44B4-9149-D16441722D60}" type="sibTrans" cxnId="{15DCE13C-C827-4AE4-81A3-C8248B41FB9D}">
      <dgm:prSet/>
      <dgm:spPr/>
      <dgm:t>
        <a:bodyPr/>
        <a:lstStyle/>
        <a:p>
          <a:endParaRPr lang="zh-CN" altLang="en-US"/>
        </a:p>
      </dgm:t>
    </dgm:pt>
    <dgm:pt modelId="{2566F986-FFB6-4ED6-A28E-8FA644C4ED43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高级检索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14E43A-2B6F-4235-B896-4A8B466F6305}" type="parTrans" cxnId="{1C324740-0BA1-410F-9803-B608B6111DC3}">
      <dgm:prSet/>
      <dgm:spPr/>
      <dgm:t>
        <a:bodyPr/>
        <a:lstStyle/>
        <a:p>
          <a:endParaRPr lang="zh-CN" altLang="en-US"/>
        </a:p>
      </dgm:t>
    </dgm:pt>
    <dgm:pt modelId="{BDDC1A9A-2084-4851-BA39-B365DCCA87B3}" type="sibTrans" cxnId="{1C324740-0BA1-410F-9803-B608B6111DC3}">
      <dgm:prSet/>
      <dgm:spPr/>
      <dgm:t>
        <a:bodyPr/>
        <a:lstStyle/>
        <a:p>
          <a:endParaRPr lang="zh-CN" altLang="en-US"/>
        </a:p>
      </dgm:t>
    </dgm:pt>
    <dgm:pt modelId="{08CA64E0-76A1-4621-A4FC-AB6C363295B9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列表字段自定义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9B7B4-B3FD-4E0D-B47F-E2CDB13A7379}" type="parTrans" cxnId="{2DA5D69D-5B6A-4930-98D4-4A7B1A52D067}">
      <dgm:prSet/>
      <dgm:spPr/>
      <dgm:t>
        <a:bodyPr/>
        <a:lstStyle/>
        <a:p>
          <a:endParaRPr lang="zh-CN" altLang="en-US"/>
        </a:p>
      </dgm:t>
    </dgm:pt>
    <dgm:pt modelId="{C81723EA-1E05-41B8-8896-22536CB5E453}" type="sibTrans" cxnId="{2DA5D69D-5B6A-4930-98D4-4A7B1A52D067}">
      <dgm:prSet/>
      <dgm:spPr/>
      <dgm:t>
        <a:bodyPr/>
        <a:lstStyle/>
        <a:p>
          <a:endParaRPr lang="zh-CN" altLang="en-US"/>
        </a:p>
      </dgm:t>
    </dgm:pt>
    <dgm:pt modelId="{B7381633-26FE-4875-B9BC-A2102D425B12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详情页结构优化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43E20-1C14-4AFF-85D8-6B313276F389}" type="parTrans" cxnId="{6740BBBF-1F08-40A8-B4F5-36B668C23657}">
      <dgm:prSet/>
      <dgm:spPr/>
      <dgm:t>
        <a:bodyPr/>
        <a:lstStyle/>
        <a:p>
          <a:endParaRPr lang="zh-CN" altLang="en-US"/>
        </a:p>
      </dgm:t>
    </dgm:pt>
    <dgm:pt modelId="{A0E719A6-826E-475F-8B63-8CCE43C3EB27}" type="sibTrans" cxnId="{6740BBBF-1F08-40A8-B4F5-36B668C23657}">
      <dgm:prSet/>
      <dgm:spPr/>
      <dgm:t>
        <a:bodyPr/>
        <a:lstStyle/>
        <a:p>
          <a:endParaRPr lang="zh-CN" altLang="en-US"/>
        </a:p>
      </dgm:t>
    </dgm:pt>
    <dgm:pt modelId="{C0EA4554-E172-4435-8421-0CE75A8B1A06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审批操作优化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54DD32-3E10-4D2F-8BC6-2EFAD8C4D9CE}" type="parTrans" cxnId="{574755CD-F3EA-458E-A151-60C780EBFDF8}">
      <dgm:prSet/>
      <dgm:spPr/>
      <dgm:t>
        <a:bodyPr/>
        <a:lstStyle/>
        <a:p>
          <a:endParaRPr lang="zh-CN" altLang="en-US"/>
        </a:p>
      </dgm:t>
    </dgm:pt>
    <dgm:pt modelId="{86B8A9BD-E0D2-4290-8677-F3A4E4FB75A1}" type="sibTrans" cxnId="{574755CD-F3EA-458E-A151-60C780EBFDF8}">
      <dgm:prSet/>
      <dgm:spPr/>
      <dgm:t>
        <a:bodyPr/>
        <a:lstStyle/>
        <a:p>
          <a:endParaRPr lang="zh-CN" altLang="en-US"/>
        </a:p>
      </dgm:t>
    </dgm:pt>
    <dgm:pt modelId="{E87C9524-8E08-4B1C-94FE-CC54E89DF22A}">
      <dgm:prSet phldrT="[文本]"/>
      <dgm:spPr/>
      <dgm:t>
        <a:bodyPr/>
        <a:lstStyle/>
        <a:p>
          <a:r>
            <a:rPr lang="en-US" altLang="zh-CN" dirty="0" smtClean="0"/>
            <a:t>V0.2-0.3</a:t>
          </a:r>
          <a:endParaRPr lang="zh-CN" altLang="en-US" dirty="0"/>
        </a:p>
      </dgm:t>
    </dgm:pt>
    <dgm:pt modelId="{4BB17849-B72A-4BC1-A4CB-2B59D794AC8F}" type="parTrans" cxnId="{67309FB7-3BEA-4B47-AD11-06CBA8AC28E9}">
      <dgm:prSet/>
      <dgm:spPr/>
      <dgm:t>
        <a:bodyPr/>
        <a:lstStyle/>
        <a:p>
          <a:endParaRPr lang="zh-CN" altLang="en-US"/>
        </a:p>
      </dgm:t>
    </dgm:pt>
    <dgm:pt modelId="{D5272847-4306-4539-9CCB-4BE849BEBBC4}" type="sibTrans" cxnId="{67309FB7-3BEA-4B47-AD11-06CBA8AC28E9}">
      <dgm:prSet/>
      <dgm:spPr/>
      <dgm:t>
        <a:bodyPr/>
        <a:lstStyle/>
        <a:p>
          <a:endParaRPr lang="zh-CN" altLang="en-US"/>
        </a:p>
      </dgm:t>
    </dgm:pt>
    <dgm:pt modelId="{6F6D3758-5997-432B-9248-077C7581F4AD}">
      <dgm:prSet phldrT="[文本]"/>
      <dgm:spPr/>
      <dgm:t>
        <a:bodyPr/>
        <a:lstStyle/>
        <a:p>
          <a:r>
            <a:rPr lang="en-US" altLang="zh-CN" dirty="0" smtClean="0"/>
            <a:t>V0.1</a:t>
          </a:r>
          <a:endParaRPr lang="zh-CN" altLang="en-US" dirty="0"/>
        </a:p>
      </dgm:t>
    </dgm:pt>
    <dgm:pt modelId="{E93027BE-DF3B-4B2F-A17C-31DB09FD3FFA}" type="parTrans" cxnId="{16E1682F-3A97-43D1-8F4A-E8214D0DFB88}">
      <dgm:prSet/>
      <dgm:spPr/>
      <dgm:t>
        <a:bodyPr/>
        <a:lstStyle/>
        <a:p>
          <a:endParaRPr lang="zh-CN" altLang="en-US"/>
        </a:p>
      </dgm:t>
    </dgm:pt>
    <dgm:pt modelId="{965CA649-AE98-403A-B4E0-D2E919001BD7}" type="sibTrans" cxnId="{16E1682F-3A97-43D1-8F4A-E8214D0DFB88}">
      <dgm:prSet/>
      <dgm:spPr/>
      <dgm:t>
        <a:bodyPr/>
        <a:lstStyle/>
        <a:p>
          <a:endParaRPr lang="zh-CN" altLang="en-US"/>
        </a:p>
      </dgm:t>
    </dgm:pt>
    <dgm:pt modelId="{EC0A42F8-0943-43D3-9D89-D4CEA259C739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商户准入评分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AC4A45-01A2-422E-AED8-CF3C721912EF}" type="parTrans" cxnId="{D5B36F06-2437-48C3-A342-B6EF7ADA5AEF}">
      <dgm:prSet/>
      <dgm:spPr/>
      <dgm:t>
        <a:bodyPr/>
        <a:lstStyle/>
        <a:p>
          <a:endParaRPr lang="zh-CN" altLang="en-US"/>
        </a:p>
      </dgm:t>
    </dgm:pt>
    <dgm:pt modelId="{55FE3D47-FDE2-40A8-8893-ED420A5F2638}" type="sibTrans" cxnId="{D5B36F06-2437-48C3-A342-B6EF7ADA5AEF}">
      <dgm:prSet/>
      <dgm:spPr/>
      <dgm:t>
        <a:bodyPr/>
        <a:lstStyle/>
        <a:p>
          <a:endParaRPr lang="zh-CN" altLang="en-US"/>
        </a:p>
      </dgm:t>
    </dgm:pt>
    <dgm:pt modelId="{D5D7D04A-ECCA-4563-8814-8FD1E952FBBF}">
      <dgm:prSet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业务审批线新增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25F111-B5C0-4441-86CC-3A982B3AF98F}" type="parTrans" cxnId="{72BFCD1C-3BD9-4D4B-BBEE-EDC85EFFEE19}">
      <dgm:prSet/>
      <dgm:spPr/>
      <dgm:t>
        <a:bodyPr/>
        <a:lstStyle/>
        <a:p>
          <a:endParaRPr lang="zh-CN" altLang="en-US"/>
        </a:p>
      </dgm:t>
    </dgm:pt>
    <dgm:pt modelId="{AC95EFE0-A11E-491B-B2C8-11ED0F490753}" type="sibTrans" cxnId="{72BFCD1C-3BD9-4D4B-BBEE-EDC85EFFEE19}">
      <dgm:prSet/>
      <dgm:spPr/>
      <dgm:t>
        <a:bodyPr/>
        <a:lstStyle/>
        <a:p>
          <a:endParaRPr lang="zh-CN" altLang="en-US"/>
        </a:p>
      </dgm:t>
    </dgm:pt>
    <dgm:pt modelId="{4F875764-5EC5-4724-B344-5406D0262C25}">
      <dgm:prSet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拒件池改派补件池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7AB27C-97B9-45F6-BE3F-434A100BE922}" type="parTrans" cxnId="{4207F5FD-AFF9-4CEA-9502-5E2BDAC73B2E}">
      <dgm:prSet/>
      <dgm:spPr/>
      <dgm:t>
        <a:bodyPr/>
        <a:lstStyle/>
        <a:p>
          <a:endParaRPr lang="zh-CN" altLang="en-US"/>
        </a:p>
      </dgm:t>
    </dgm:pt>
    <dgm:pt modelId="{318EBAB0-E3D4-496D-986A-110B8513F6BA}" type="sibTrans" cxnId="{4207F5FD-AFF9-4CEA-9502-5E2BDAC73B2E}">
      <dgm:prSet/>
      <dgm:spPr/>
      <dgm:t>
        <a:bodyPr/>
        <a:lstStyle/>
        <a:p>
          <a:endParaRPr lang="zh-CN" altLang="en-US"/>
        </a:p>
      </dgm:t>
    </dgm:pt>
    <dgm:pt modelId="{A2F4EEDF-BA66-4333-ADA2-A7CAB130EFE3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框架投产？</a:t>
          </a:r>
          <a:endParaRPr lang="zh-CN" altLang="en-US" sz="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FD1E2D-6038-4B7B-994A-C7CD9599A177}" type="parTrans" cxnId="{A1F52DC2-1DB2-4FC5-9082-67D4DE877DA0}">
      <dgm:prSet/>
      <dgm:spPr/>
      <dgm:t>
        <a:bodyPr/>
        <a:lstStyle/>
        <a:p>
          <a:endParaRPr lang="zh-CN" altLang="en-US"/>
        </a:p>
      </dgm:t>
    </dgm:pt>
    <dgm:pt modelId="{C469DAD3-4FED-431A-B7C8-EE7BDD1E957B}" type="sibTrans" cxnId="{A1F52DC2-1DB2-4FC5-9082-67D4DE877DA0}">
      <dgm:prSet/>
      <dgm:spPr/>
      <dgm:t>
        <a:bodyPr/>
        <a:lstStyle/>
        <a:p>
          <a:endParaRPr lang="zh-CN" altLang="en-US"/>
        </a:p>
      </dgm:t>
    </dgm:pt>
    <dgm:pt modelId="{DBE1CDBA-B256-45A3-97D6-26845D9E6A9E}" type="pres">
      <dgm:prSet presAssocID="{3CDE01E7-1728-4D8B-8139-5DFBD93DDC31}" presName="theList" presStyleCnt="0">
        <dgm:presLayoutVars>
          <dgm:dir/>
          <dgm:animLvl val="lvl"/>
          <dgm:resizeHandles val="exact"/>
        </dgm:presLayoutVars>
      </dgm:prSet>
      <dgm:spPr/>
    </dgm:pt>
    <dgm:pt modelId="{E7A83476-5E33-40E1-8E5A-6652FBB27F8D}" type="pres">
      <dgm:prSet presAssocID="{6F6D3758-5997-432B-9248-077C7581F4AD}" presName="compNode" presStyleCnt="0"/>
      <dgm:spPr/>
    </dgm:pt>
    <dgm:pt modelId="{BFCE7A60-FAFD-4769-B445-1A22E477967E}" type="pres">
      <dgm:prSet presAssocID="{6F6D3758-5997-432B-9248-077C7581F4AD}" presName="noGeometry" presStyleCnt="0"/>
      <dgm:spPr/>
    </dgm:pt>
    <dgm:pt modelId="{44C5C992-0223-4B16-8485-45F700457066}" type="pres">
      <dgm:prSet presAssocID="{6F6D3758-5997-432B-9248-077C7581F4AD}" presName="childTextVisible" presStyleLbl="bgAccFollowNode1" presStyleIdx="0" presStyleCnt="5">
        <dgm:presLayoutVars>
          <dgm:bulletEnabled val="1"/>
        </dgm:presLayoutVars>
      </dgm:prSet>
      <dgm:spPr/>
    </dgm:pt>
    <dgm:pt modelId="{F4D91154-54E1-4070-9616-2F47B3AE10C4}" type="pres">
      <dgm:prSet presAssocID="{6F6D3758-5997-432B-9248-077C7581F4AD}" presName="childTextHidden" presStyleLbl="bgAccFollowNode1" presStyleIdx="0" presStyleCnt="5"/>
      <dgm:spPr/>
    </dgm:pt>
    <dgm:pt modelId="{31855008-2072-4AFB-AC91-D78ACF4375CC}" type="pres">
      <dgm:prSet presAssocID="{6F6D3758-5997-432B-9248-077C7581F4A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5A3F87F-D9D5-41F3-96D2-D0660BD135DC}" type="pres">
      <dgm:prSet presAssocID="{6F6D3758-5997-432B-9248-077C7581F4AD}" presName="aSpace" presStyleCnt="0"/>
      <dgm:spPr/>
    </dgm:pt>
    <dgm:pt modelId="{13DF29F8-DEE4-4B80-A7F4-738658A60707}" type="pres">
      <dgm:prSet presAssocID="{E87C9524-8E08-4B1C-94FE-CC54E89DF22A}" presName="compNode" presStyleCnt="0"/>
      <dgm:spPr/>
    </dgm:pt>
    <dgm:pt modelId="{911EAA79-1F8E-401D-AEFC-133F461EA115}" type="pres">
      <dgm:prSet presAssocID="{E87C9524-8E08-4B1C-94FE-CC54E89DF22A}" presName="noGeometry" presStyleCnt="0"/>
      <dgm:spPr/>
    </dgm:pt>
    <dgm:pt modelId="{C9821A5B-1B6D-4647-B8BA-9C5C15CFFF6C}" type="pres">
      <dgm:prSet presAssocID="{E87C9524-8E08-4B1C-94FE-CC54E89DF22A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760EFC-D0E9-44DB-BF3B-4F5E0BC6EDF6}" type="pres">
      <dgm:prSet presAssocID="{E87C9524-8E08-4B1C-94FE-CC54E89DF22A}" presName="childTextHidden" presStyleLbl="bgAccFollowNode1" presStyleIdx="1" presStyleCnt="5"/>
      <dgm:spPr/>
      <dgm:t>
        <a:bodyPr/>
        <a:lstStyle/>
        <a:p>
          <a:endParaRPr lang="zh-CN" altLang="en-US"/>
        </a:p>
      </dgm:t>
    </dgm:pt>
    <dgm:pt modelId="{24D6B3DD-5D24-443C-B769-A32E1E8C338B}" type="pres">
      <dgm:prSet presAssocID="{E87C9524-8E08-4B1C-94FE-CC54E89DF22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AF17C81-1D07-4957-A0DC-5AF05591DDB7}" type="pres">
      <dgm:prSet presAssocID="{E87C9524-8E08-4B1C-94FE-CC54E89DF22A}" presName="aSpace" presStyleCnt="0"/>
      <dgm:spPr/>
    </dgm:pt>
    <dgm:pt modelId="{15F3DB1E-24C6-4E70-A7C4-F861DE129297}" type="pres">
      <dgm:prSet presAssocID="{22241E9D-F406-4797-A0D2-B44D740FFE4A}" presName="compNode" presStyleCnt="0"/>
      <dgm:spPr/>
    </dgm:pt>
    <dgm:pt modelId="{BBAFB220-7EAC-4094-8C26-1721F576A0B3}" type="pres">
      <dgm:prSet presAssocID="{22241E9D-F406-4797-A0D2-B44D740FFE4A}" presName="noGeometry" presStyleCnt="0"/>
      <dgm:spPr/>
    </dgm:pt>
    <dgm:pt modelId="{61294CCA-7864-4992-BCBA-89C371217CC7}" type="pres">
      <dgm:prSet presAssocID="{22241E9D-F406-4797-A0D2-B44D740FFE4A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1345E-B7E1-4503-BEEB-045820727076}" type="pres">
      <dgm:prSet presAssocID="{22241E9D-F406-4797-A0D2-B44D740FFE4A}" presName="childTextHidden" presStyleLbl="bgAccFollowNode1" presStyleIdx="2" presStyleCnt="5"/>
      <dgm:spPr/>
      <dgm:t>
        <a:bodyPr/>
        <a:lstStyle/>
        <a:p>
          <a:endParaRPr lang="zh-CN" altLang="en-US"/>
        </a:p>
      </dgm:t>
    </dgm:pt>
    <dgm:pt modelId="{90E23336-6BD6-4855-97C1-36E13F371485}" type="pres">
      <dgm:prSet presAssocID="{22241E9D-F406-4797-A0D2-B44D740FFE4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90EDC3D-370B-4C43-A023-6C5749ECF594}" type="pres">
      <dgm:prSet presAssocID="{22241E9D-F406-4797-A0D2-B44D740FFE4A}" presName="aSpace" presStyleCnt="0"/>
      <dgm:spPr/>
    </dgm:pt>
    <dgm:pt modelId="{917AE6B5-C036-4142-B632-CCEBE17D90F6}" type="pres">
      <dgm:prSet presAssocID="{D77528AD-06AB-490A-8316-9D8B0ACE2B9A}" presName="compNode" presStyleCnt="0"/>
      <dgm:spPr/>
    </dgm:pt>
    <dgm:pt modelId="{DB043A6F-B0F6-4B15-836E-D6CD1B1F8405}" type="pres">
      <dgm:prSet presAssocID="{D77528AD-06AB-490A-8316-9D8B0ACE2B9A}" presName="noGeometry" presStyleCnt="0"/>
      <dgm:spPr/>
    </dgm:pt>
    <dgm:pt modelId="{53C3113A-7D67-4573-925D-99A42B51BAC4}" type="pres">
      <dgm:prSet presAssocID="{D77528AD-06AB-490A-8316-9D8B0ACE2B9A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4A7304-A0C9-481C-99A8-EC79A04EB739}" type="pres">
      <dgm:prSet presAssocID="{D77528AD-06AB-490A-8316-9D8B0ACE2B9A}" presName="childTextHidden" presStyleLbl="bgAccFollowNode1" presStyleIdx="3" presStyleCnt="5"/>
      <dgm:spPr/>
      <dgm:t>
        <a:bodyPr/>
        <a:lstStyle/>
        <a:p>
          <a:endParaRPr lang="zh-CN" altLang="en-US"/>
        </a:p>
      </dgm:t>
    </dgm:pt>
    <dgm:pt modelId="{824740BF-E630-4396-91F2-46808C2A3769}" type="pres">
      <dgm:prSet presAssocID="{D77528AD-06AB-490A-8316-9D8B0ACE2B9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331EBF5-1B80-4944-85FC-03A2D793BA77}" type="pres">
      <dgm:prSet presAssocID="{D77528AD-06AB-490A-8316-9D8B0ACE2B9A}" presName="aSpace" presStyleCnt="0"/>
      <dgm:spPr/>
    </dgm:pt>
    <dgm:pt modelId="{907C5319-8985-4873-BE6F-D09D63918D64}" type="pres">
      <dgm:prSet presAssocID="{A579719E-DA81-45F9-8E4B-513F0ED558EC}" presName="compNode" presStyleCnt="0"/>
      <dgm:spPr/>
    </dgm:pt>
    <dgm:pt modelId="{7AD043C2-F95E-4575-9C8C-F45CC6DD3920}" type="pres">
      <dgm:prSet presAssocID="{A579719E-DA81-45F9-8E4B-513F0ED558EC}" presName="noGeometry" presStyleCnt="0"/>
      <dgm:spPr/>
    </dgm:pt>
    <dgm:pt modelId="{9E5BC975-3DD4-44A4-B102-AD06776DC7E2}" type="pres">
      <dgm:prSet presAssocID="{A579719E-DA81-45F9-8E4B-513F0ED558EC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67B7F-9CBA-40C7-A847-B3847D6F5A48}" type="pres">
      <dgm:prSet presAssocID="{A579719E-DA81-45F9-8E4B-513F0ED558EC}" presName="childTextHidden" presStyleLbl="bgAccFollowNode1" presStyleIdx="4" presStyleCnt="5"/>
      <dgm:spPr/>
      <dgm:t>
        <a:bodyPr/>
        <a:lstStyle/>
        <a:p>
          <a:endParaRPr lang="zh-CN" altLang="en-US"/>
        </a:p>
      </dgm:t>
    </dgm:pt>
    <dgm:pt modelId="{F49D5675-954C-4092-81FD-F398C4722DB4}" type="pres">
      <dgm:prSet presAssocID="{A579719E-DA81-45F9-8E4B-513F0ED558E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9071B247-D64B-4DCA-ABE7-820ED508597D}" srcId="{3CDE01E7-1728-4D8B-8139-5DFBD93DDC31}" destId="{22241E9D-F406-4797-A0D2-B44D740FFE4A}" srcOrd="2" destOrd="0" parTransId="{0A4E4A12-3834-44CA-9F4A-3648EA2FDD26}" sibTransId="{6186A1E6-3B52-46BB-B8DB-F26D9844F530}"/>
    <dgm:cxn modelId="{8EA724C6-3875-40DF-8653-62DE28093E49}" type="presOf" srcId="{3DC9FD60-77FE-4FBE-96CF-67B9D495851D}" destId="{9E5BC975-3DD4-44A4-B102-AD06776DC7E2}" srcOrd="0" destOrd="1" presId="urn:microsoft.com/office/officeart/2005/8/layout/hProcess6"/>
    <dgm:cxn modelId="{5E8CE8AE-E453-4008-A969-044464B28016}" type="presOf" srcId="{A2F4EEDF-BA66-4333-ADA2-A7CAB130EFE3}" destId="{F4D91154-54E1-4070-9616-2F47B3AE10C4}" srcOrd="1" destOrd="0" presId="urn:microsoft.com/office/officeart/2005/8/layout/hProcess6"/>
    <dgm:cxn modelId="{CAC5BF6F-9990-4CD5-BBFF-B47AE078E32D}" srcId="{22241E9D-F406-4797-A0D2-B44D740FFE4A}" destId="{0AC5C149-2105-4BA6-8B7F-3698AD2BDB77}" srcOrd="0" destOrd="0" parTransId="{41638910-DC71-44A6-A3CC-7D7095ECD4C7}" sibTransId="{E55ABEDB-22A6-4B1A-8CBD-54EC69AE1740}"/>
    <dgm:cxn modelId="{62233D8E-F838-4FEF-8709-0A33923F54BD}" srcId="{22241E9D-F406-4797-A0D2-B44D740FFE4A}" destId="{2DCC7A90-BC74-49C1-8C11-B9909AE7535E}" srcOrd="1" destOrd="0" parTransId="{5A38583E-4A48-4524-BE1B-5B5605491B7E}" sibTransId="{D0751179-876D-44F4-AD79-DD43FBA75AF5}"/>
    <dgm:cxn modelId="{17042407-6767-4D4E-8887-12F412A985B9}" type="presOf" srcId="{EC0A42F8-0943-43D3-9D89-D4CEA259C739}" destId="{02760EFC-D0E9-44DB-BF3B-4F5E0BC6EDF6}" srcOrd="1" destOrd="0" presId="urn:microsoft.com/office/officeart/2005/8/layout/hProcess6"/>
    <dgm:cxn modelId="{F872654C-0CD3-43A7-A44A-128037CC9E25}" type="presOf" srcId="{C0EA4554-E172-4435-8421-0CE75A8B1A06}" destId="{CA71345E-B7E1-4503-BEEB-045820727076}" srcOrd="1" destOrd="5" presId="urn:microsoft.com/office/officeart/2005/8/layout/hProcess6"/>
    <dgm:cxn modelId="{1FBEDD81-41D4-4EF0-AD98-88364E42F0E5}" type="presOf" srcId="{4EC44A26-066B-44C2-8E07-70815659CECB}" destId="{F6E67B7F-9CBA-40C7-A847-B3847D6F5A48}" srcOrd="1" destOrd="0" presId="urn:microsoft.com/office/officeart/2005/8/layout/hProcess6"/>
    <dgm:cxn modelId="{EF4D6842-1643-462A-A283-E9856BE48BDE}" srcId="{D77528AD-06AB-490A-8316-9D8B0ACE2B9A}" destId="{11838119-0088-4882-93D1-A23F4DB409CC}" srcOrd="1" destOrd="0" parTransId="{D31ABD4D-6CE4-4CDA-AC39-5D4CCD8DB21D}" sibTransId="{2461DD20-64D2-416B-81B6-3632940ACDA0}"/>
    <dgm:cxn modelId="{A4B5BF86-8470-416E-BFB2-00AF558510B8}" type="presOf" srcId="{2DCC7A90-BC74-49C1-8C11-B9909AE7535E}" destId="{61294CCA-7864-4992-BCBA-89C371217CC7}" srcOrd="0" destOrd="1" presId="urn:microsoft.com/office/officeart/2005/8/layout/hProcess6"/>
    <dgm:cxn modelId="{54A8167F-A75C-490B-BC18-65D2B7EDCFAC}" type="presOf" srcId="{2DCC7A90-BC74-49C1-8C11-B9909AE7535E}" destId="{CA71345E-B7E1-4503-BEEB-045820727076}" srcOrd="1" destOrd="1" presId="urn:microsoft.com/office/officeart/2005/8/layout/hProcess6"/>
    <dgm:cxn modelId="{6C8817B5-4F4D-44D4-978D-C502589531CE}" srcId="{A579719E-DA81-45F9-8E4B-513F0ED558EC}" destId="{4EC44A26-066B-44C2-8E07-70815659CECB}" srcOrd="0" destOrd="0" parTransId="{3EA8470C-D339-4067-958F-DBC19C4911E7}" sibTransId="{21A024E5-EE3E-4413-BF6E-197226322743}"/>
    <dgm:cxn modelId="{C79CCD7D-9D69-4314-8CA1-7640D20C38CB}" srcId="{D77528AD-06AB-490A-8316-9D8B0ACE2B9A}" destId="{698C3171-5432-443C-AA2B-7635F3A30AFA}" srcOrd="0" destOrd="0" parTransId="{4E4114BF-21B5-430C-AEA9-544B65441824}" sibTransId="{D29DA0B7-160B-4346-A651-74A7A3363130}"/>
    <dgm:cxn modelId="{16E1682F-3A97-43D1-8F4A-E8214D0DFB88}" srcId="{3CDE01E7-1728-4D8B-8139-5DFBD93DDC31}" destId="{6F6D3758-5997-432B-9248-077C7581F4AD}" srcOrd="0" destOrd="0" parTransId="{E93027BE-DF3B-4B2F-A17C-31DB09FD3FFA}" sibTransId="{965CA649-AE98-403A-B4E0-D2E919001BD7}"/>
    <dgm:cxn modelId="{D9ACC518-3A6E-4E76-940A-C6B8F4B313E3}" type="presOf" srcId="{0560B7B4-D68E-4516-972F-3B16AFF18DDE}" destId="{53C3113A-7D67-4573-925D-99A42B51BAC4}" srcOrd="0" destOrd="4" presId="urn:microsoft.com/office/officeart/2005/8/layout/hProcess6"/>
    <dgm:cxn modelId="{A0F8E0FA-45BC-4EE7-B6BD-476DC1129C1E}" type="presOf" srcId="{3DC9FD60-77FE-4FBE-96CF-67B9D495851D}" destId="{F6E67B7F-9CBA-40C7-A847-B3847D6F5A48}" srcOrd="1" destOrd="1" presId="urn:microsoft.com/office/officeart/2005/8/layout/hProcess6"/>
    <dgm:cxn modelId="{17504D64-0567-45EA-AAE5-46C326DABB34}" type="presOf" srcId="{698C3171-5432-443C-AA2B-7635F3A30AFA}" destId="{53C3113A-7D67-4573-925D-99A42B51BAC4}" srcOrd="0" destOrd="0" presId="urn:microsoft.com/office/officeart/2005/8/layout/hProcess6"/>
    <dgm:cxn modelId="{E7E4590D-4164-435D-A6A9-4E4995225D7D}" type="presOf" srcId="{BEC4D395-AE8F-4A5D-B887-D407EC9CCD3C}" destId="{9E5BC975-3DD4-44A4-B102-AD06776DC7E2}" srcOrd="0" destOrd="3" presId="urn:microsoft.com/office/officeart/2005/8/layout/hProcess6"/>
    <dgm:cxn modelId="{1DD4295C-ABCE-482E-B7B1-C509D3DBB2E1}" type="presOf" srcId="{2566F986-FFB6-4ED6-A28E-8FA644C4ED43}" destId="{61294CCA-7864-4992-BCBA-89C371217CC7}" srcOrd="0" destOrd="2" presId="urn:microsoft.com/office/officeart/2005/8/layout/hProcess6"/>
    <dgm:cxn modelId="{982DE9BE-A116-4AA8-959B-E0B5DD6E15D3}" type="presOf" srcId="{4EC44A26-066B-44C2-8E07-70815659CECB}" destId="{9E5BC975-3DD4-44A4-B102-AD06776DC7E2}" srcOrd="0" destOrd="0" presId="urn:microsoft.com/office/officeart/2005/8/layout/hProcess6"/>
    <dgm:cxn modelId="{AC0A949C-6215-4561-A348-DA46C9FBC2CD}" type="presOf" srcId="{B7381633-26FE-4875-B9BC-A2102D425B12}" destId="{CA71345E-B7E1-4503-BEEB-045820727076}" srcOrd="1" destOrd="4" presId="urn:microsoft.com/office/officeart/2005/8/layout/hProcess6"/>
    <dgm:cxn modelId="{DB344051-68D0-4A44-8151-0C486E99C518}" type="presOf" srcId="{D5D7D04A-ECCA-4563-8814-8FD1E952FBBF}" destId="{02760EFC-D0E9-44DB-BF3B-4F5E0BC6EDF6}" srcOrd="1" destOrd="1" presId="urn:microsoft.com/office/officeart/2005/8/layout/hProcess6"/>
    <dgm:cxn modelId="{59829C36-D283-4CA0-BC19-62DD15135427}" srcId="{D77528AD-06AB-490A-8316-9D8B0ACE2B9A}" destId="{A6094250-0B22-45FA-8294-33D6A7117CBF}" srcOrd="2" destOrd="0" parTransId="{8C32623F-5604-42B4-82CD-B0045E73707A}" sibTransId="{1BA0B338-0028-4547-BF84-4C31B27CF17D}"/>
    <dgm:cxn modelId="{EABADA84-3C66-40E9-B3AC-19BD9141B5BF}" type="presOf" srcId="{A579719E-DA81-45F9-8E4B-513F0ED558EC}" destId="{F49D5675-954C-4092-81FD-F398C4722DB4}" srcOrd="0" destOrd="0" presId="urn:microsoft.com/office/officeart/2005/8/layout/hProcess6"/>
    <dgm:cxn modelId="{6740BBBF-1F08-40A8-B4F5-36B668C23657}" srcId="{22241E9D-F406-4797-A0D2-B44D740FFE4A}" destId="{B7381633-26FE-4875-B9BC-A2102D425B12}" srcOrd="4" destOrd="0" parTransId="{51C43E20-1C14-4AFF-85D8-6B313276F389}" sibTransId="{A0E719A6-826E-475F-8B63-8CCE43C3EB27}"/>
    <dgm:cxn modelId="{1C324740-0BA1-410F-9803-B608B6111DC3}" srcId="{22241E9D-F406-4797-A0D2-B44D740FFE4A}" destId="{2566F986-FFB6-4ED6-A28E-8FA644C4ED43}" srcOrd="2" destOrd="0" parTransId="{4214E43A-2B6F-4235-B896-4A8B466F6305}" sibTransId="{BDDC1A9A-2084-4851-BA39-B365DCCA87B3}"/>
    <dgm:cxn modelId="{574755CD-F3EA-458E-A151-60C780EBFDF8}" srcId="{22241E9D-F406-4797-A0D2-B44D740FFE4A}" destId="{C0EA4554-E172-4435-8421-0CE75A8B1A06}" srcOrd="5" destOrd="0" parTransId="{1354DD32-3E10-4D2F-8BC6-2EFAD8C4D9CE}" sibTransId="{86B8A9BD-E0D2-4290-8677-F3A4E4FB75A1}"/>
    <dgm:cxn modelId="{B4E6F8EF-DFD2-48BA-8961-8AED37ACC595}" type="presOf" srcId="{08CA64E0-76A1-4621-A4FC-AB6C363295B9}" destId="{CA71345E-B7E1-4503-BEEB-045820727076}" srcOrd="1" destOrd="3" presId="urn:microsoft.com/office/officeart/2005/8/layout/hProcess6"/>
    <dgm:cxn modelId="{57927934-8668-4C5F-ACE2-1B3DE95F2656}" type="presOf" srcId="{0AC5C149-2105-4BA6-8B7F-3698AD2BDB77}" destId="{61294CCA-7864-4992-BCBA-89C371217CC7}" srcOrd="0" destOrd="0" presId="urn:microsoft.com/office/officeart/2005/8/layout/hProcess6"/>
    <dgm:cxn modelId="{00559018-79CC-4600-ADA1-F78ADB824FB1}" type="presOf" srcId="{E87C9524-8E08-4B1C-94FE-CC54E89DF22A}" destId="{24D6B3DD-5D24-443C-B769-A32E1E8C338B}" srcOrd="0" destOrd="0" presId="urn:microsoft.com/office/officeart/2005/8/layout/hProcess6"/>
    <dgm:cxn modelId="{7B27E1D3-4B6D-4562-9BF0-B6EBF498CB59}" srcId="{3CDE01E7-1728-4D8B-8139-5DFBD93DDC31}" destId="{A579719E-DA81-45F9-8E4B-513F0ED558EC}" srcOrd="4" destOrd="0" parTransId="{71107A9B-6D70-468E-B358-A86BCAF577FB}" sibTransId="{76479CD7-DA19-4815-8705-C7F67D43D89F}"/>
    <dgm:cxn modelId="{6CD45BB3-9F1B-412E-8E6A-91A655BD3BBD}" type="presOf" srcId="{2566F986-FFB6-4ED6-A28E-8FA644C4ED43}" destId="{CA71345E-B7E1-4503-BEEB-045820727076}" srcOrd="1" destOrd="2" presId="urn:microsoft.com/office/officeart/2005/8/layout/hProcess6"/>
    <dgm:cxn modelId="{8A0375B0-FB13-465B-A363-A73EC36E1586}" type="presOf" srcId="{698C3171-5432-443C-AA2B-7635F3A30AFA}" destId="{EA4A7304-A0C9-481C-99A8-EC79A04EB739}" srcOrd="1" destOrd="0" presId="urn:microsoft.com/office/officeart/2005/8/layout/hProcess6"/>
    <dgm:cxn modelId="{9EF205A6-6DDF-4429-A0F3-62164E15A932}" type="presOf" srcId="{A2F4EEDF-BA66-4333-ADA2-A7CAB130EFE3}" destId="{44C5C992-0223-4B16-8485-45F700457066}" srcOrd="0" destOrd="0" presId="urn:microsoft.com/office/officeart/2005/8/layout/hProcess6"/>
    <dgm:cxn modelId="{59EE00F5-C2E3-4391-8545-A1B49FA4D3A4}" type="presOf" srcId="{0DFEF928-FC7F-4971-B36D-861818D011C3}" destId="{9E5BC975-3DD4-44A4-B102-AD06776DC7E2}" srcOrd="0" destOrd="2" presId="urn:microsoft.com/office/officeart/2005/8/layout/hProcess6"/>
    <dgm:cxn modelId="{A10BFE8A-02D6-4FF3-899C-C7153005FD87}" srcId="{A579719E-DA81-45F9-8E4B-513F0ED558EC}" destId="{3DC9FD60-77FE-4FBE-96CF-67B9D495851D}" srcOrd="1" destOrd="0" parTransId="{19DA8C51-A818-4FF9-A90A-5BA1C4924633}" sibTransId="{540ADEB1-82F5-412A-8821-4F27AED61CD7}"/>
    <dgm:cxn modelId="{6EF06F25-FBF9-4D27-96CA-EA8E8175ECEB}" type="presOf" srcId="{D77528AD-06AB-490A-8316-9D8B0ACE2B9A}" destId="{824740BF-E630-4396-91F2-46808C2A3769}" srcOrd="0" destOrd="0" presId="urn:microsoft.com/office/officeart/2005/8/layout/hProcess6"/>
    <dgm:cxn modelId="{2581AC7D-3F49-4AF1-A45E-53140E58F214}" type="presOf" srcId="{BEC4D395-AE8F-4A5D-B887-D407EC9CCD3C}" destId="{F6E67B7F-9CBA-40C7-A847-B3847D6F5A48}" srcOrd="1" destOrd="3" presId="urn:microsoft.com/office/officeart/2005/8/layout/hProcess6"/>
    <dgm:cxn modelId="{4D94A1F3-751C-4AF6-B611-6C9FF2140663}" type="presOf" srcId="{A6094250-0B22-45FA-8294-33D6A7117CBF}" destId="{EA4A7304-A0C9-481C-99A8-EC79A04EB739}" srcOrd="1" destOrd="2" presId="urn:microsoft.com/office/officeart/2005/8/layout/hProcess6"/>
    <dgm:cxn modelId="{2DA5D69D-5B6A-4930-98D4-4A7B1A52D067}" srcId="{22241E9D-F406-4797-A0D2-B44D740FFE4A}" destId="{08CA64E0-76A1-4621-A4FC-AB6C363295B9}" srcOrd="3" destOrd="0" parTransId="{F8F9B7B4-B3FD-4E0D-B47F-E2CDB13A7379}" sibTransId="{C81723EA-1E05-41B8-8896-22536CB5E453}"/>
    <dgm:cxn modelId="{00011E70-D811-4AC9-948D-BD5F3A36B776}" srcId="{A579719E-DA81-45F9-8E4B-513F0ED558EC}" destId="{0DFEF928-FC7F-4971-B36D-861818D011C3}" srcOrd="2" destOrd="0" parTransId="{0B23ACA6-E84D-4CCD-9CCD-5F54D3CCB267}" sibTransId="{F2A8680E-A7FA-499B-8DAE-CE360F50744A}"/>
    <dgm:cxn modelId="{6E871F2D-4369-4FD6-BE4F-09E7926D50D8}" type="presOf" srcId="{BEE19B02-AFD7-4286-9627-515671C89C21}" destId="{EA4A7304-A0C9-481C-99A8-EC79A04EB739}" srcOrd="1" destOrd="3" presId="urn:microsoft.com/office/officeart/2005/8/layout/hProcess6"/>
    <dgm:cxn modelId="{67309FB7-3BEA-4B47-AD11-06CBA8AC28E9}" srcId="{3CDE01E7-1728-4D8B-8139-5DFBD93DDC31}" destId="{E87C9524-8E08-4B1C-94FE-CC54E89DF22A}" srcOrd="1" destOrd="0" parTransId="{4BB17849-B72A-4BC1-A4CB-2B59D794AC8F}" sibTransId="{D5272847-4306-4539-9CCB-4BE849BEBBC4}"/>
    <dgm:cxn modelId="{5F7E28A1-5269-4051-994A-3033E59D2F2E}" srcId="{A579719E-DA81-45F9-8E4B-513F0ED558EC}" destId="{BEC4D395-AE8F-4A5D-B887-D407EC9CCD3C}" srcOrd="3" destOrd="0" parTransId="{46717236-F288-4F27-AC0D-4C958006EBF8}" sibTransId="{1133BE9F-D262-44C8-B18F-EC164EB10D05}"/>
    <dgm:cxn modelId="{0ED469D1-EB70-41B4-9207-CAAA2CE0D12C}" type="presOf" srcId="{B7381633-26FE-4875-B9BC-A2102D425B12}" destId="{61294CCA-7864-4992-BCBA-89C371217CC7}" srcOrd="0" destOrd="4" presId="urn:microsoft.com/office/officeart/2005/8/layout/hProcess6"/>
    <dgm:cxn modelId="{42D699FC-2063-427D-99DA-86387A45D29A}" type="presOf" srcId="{A6094250-0B22-45FA-8294-33D6A7117CBF}" destId="{53C3113A-7D67-4573-925D-99A42B51BAC4}" srcOrd="0" destOrd="2" presId="urn:microsoft.com/office/officeart/2005/8/layout/hProcess6"/>
    <dgm:cxn modelId="{D2154E14-C1EC-4301-8E9F-C83F3C28ABF5}" type="presOf" srcId="{0AC5C149-2105-4BA6-8B7F-3698AD2BDB77}" destId="{CA71345E-B7E1-4503-BEEB-045820727076}" srcOrd="1" destOrd="0" presId="urn:microsoft.com/office/officeart/2005/8/layout/hProcess6"/>
    <dgm:cxn modelId="{0599F6FF-B7BA-4A14-8531-37A77D02BF28}" type="presOf" srcId="{11838119-0088-4882-93D1-A23F4DB409CC}" destId="{53C3113A-7D67-4573-925D-99A42B51BAC4}" srcOrd="0" destOrd="1" presId="urn:microsoft.com/office/officeart/2005/8/layout/hProcess6"/>
    <dgm:cxn modelId="{A1F52DC2-1DB2-4FC5-9082-67D4DE877DA0}" srcId="{6F6D3758-5997-432B-9248-077C7581F4AD}" destId="{A2F4EEDF-BA66-4333-ADA2-A7CAB130EFE3}" srcOrd="0" destOrd="0" parTransId="{46FD1E2D-6038-4B7B-994A-C7CD9599A177}" sibTransId="{C469DAD3-4FED-431A-B7C8-EE7BDD1E957B}"/>
    <dgm:cxn modelId="{22933270-75AF-41F1-8591-5FE23740C0F1}" type="presOf" srcId="{0560B7B4-D68E-4516-972F-3B16AFF18DDE}" destId="{EA4A7304-A0C9-481C-99A8-EC79A04EB739}" srcOrd="1" destOrd="4" presId="urn:microsoft.com/office/officeart/2005/8/layout/hProcess6"/>
    <dgm:cxn modelId="{C6AB0727-FB47-411B-8E61-BA6111CBBB35}" type="presOf" srcId="{D5D7D04A-ECCA-4563-8814-8FD1E952FBBF}" destId="{C9821A5B-1B6D-4647-B8BA-9C5C15CFFF6C}" srcOrd="0" destOrd="1" presId="urn:microsoft.com/office/officeart/2005/8/layout/hProcess6"/>
    <dgm:cxn modelId="{2982DD35-4A7A-4850-BD5A-6EB22CC6A59C}" type="presOf" srcId="{EC0A42F8-0943-43D3-9D89-D4CEA259C739}" destId="{C9821A5B-1B6D-4647-B8BA-9C5C15CFFF6C}" srcOrd="0" destOrd="0" presId="urn:microsoft.com/office/officeart/2005/8/layout/hProcess6"/>
    <dgm:cxn modelId="{2DF89B13-3BBE-4053-A3B2-BC597708C1F6}" type="presOf" srcId="{C0EA4554-E172-4435-8421-0CE75A8B1A06}" destId="{61294CCA-7864-4992-BCBA-89C371217CC7}" srcOrd="0" destOrd="5" presId="urn:microsoft.com/office/officeart/2005/8/layout/hProcess6"/>
    <dgm:cxn modelId="{C8457A85-1F55-4E3A-9E12-3263CBFF0B9E}" type="presOf" srcId="{4F875764-5EC5-4724-B344-5406D0262C25}" destId="{02760EFC-D0E9-44DB-BF3B-4F5E0BC6EDF6}" srcOrd="1" destOrd="2" presId="urn:microsoft.com/office/officeart/2005/8/layout/hProcess6"/>
    <dgm:cxn modelId="{86610856-945A-4F99-B2D5-FE58B0E90BB8}" type="presOf" srcId="{22241E9D-F406-4797-A0D2-B44D740FFE4A}" destId="{90E23336-6BD6-4855-97C1-36E13F371485}" srcOrd="0" destOrd="0" presId="urn:microsoft.com/office/officeart/2005/8/layout/hProcess6"/>
    <dgm:cxn modelId="{4EDC3844-737B-4E41-9FAB-BC35781DE536}" type="presOf" srcId="{0DFEF928-FC7F-4971-B36D-861818D011C3}" destId="{F6E67B7F-9CBA-40C7-A847-B3847D6F5A48}" srcOrd="1" destOrd="2" presId="urn:microsoft.com/office/officeart/2005/8/layout/hProcess6"/>
    <dgm:cxn modelId="{72BFCD1C-3BD9-4D4B-BBEE-EDC85EFFEE19}" srcId="{E87C9524-8E08-4B1C-94FE-CC54E89DF22A}" destId="{D5D7D04A-ECCA-4563-8814-8FD1E952FBBF}" srcOrd="1" destOrd="0" parTransId="{5F25F111-B5C0-4441-86CC-3A982B3AF98F}" sibTransId="{AC95EFE0-A11E-491B-B2C8-11ED0F490753}"/>
    <dgm:cxn modelId="{14FD33B3-46AA-4F1A-85C3-C62BB5340914}" type="presOf" srcId="{3CDE01E7-1728-4D8B-8139-5DFBD93DDC31}" destId="{DBE1CDBA-B256-45A3-97D6-26845D9E6A9E}" srcOrd="0" destOrd="0" presId="urn:microsoft.com/office/officeart/2005/8/layout/hProcess6"/>
    <dgm:cxn modelId="{D5B36F06-2437-48C3-A342-B6EF7ADA5AEF}" srcId="{E87C9524-8E08-4B1C-94FE-CC54E89DF22A}" destId="{EC0A42F8-0943-43D3-9D89-D4CEA259C739}" srcOrd="0" destOrd="0" parTransId="{A5AC4A45-01A2-422E-AED8-CF3C721912EF}" sibTransId="{55FE3D47-FDE2-40A8-8893-ED420A5F2638}"/>
    <dgm:cxn modelId="{F71FDEE8-9B2D-4C52-A0A0-2FBA07FE4996}" type="presOf" srcId="{BEE19B02-AFD7-4286-9627-515671C89C21}" destId="{53C3113A-7D67-4573-925D-99A42B51BAC4}" srcOrd="0" destOrd="3" presId="urn:microsoft.com/office/officeart/2005/8/layout/hProcess6"/>
    <dgm:cxn modelId="{3454DBB3-1C32-4E95-9203-3C12EA990564}" srcId="{3CDE01E7-1728-4D8B-8139-5DFBD93DDC31}" destId="{D77528AD-06AB-490A-8316-9D8B0ACE2B9A}" srcOrd="3" destOrd="0" parTransId="{A29BAF2A-3FF8-4480-BC9F-F3D6300A2B51}" sibTransId="{A124AF7F-CA88-453C-B0B2-4684A950FCD8}"/>
    <dgm:cxn modelId="{4207F5FD-AFF9-4CEA-9502-5E2BDAC73B2E}" srcId="{E87C9524-8E08-4B1C-94FE-CC54E89DF22A}" destId="{4F875764-5EC5-4724-B344-5406D0262C25}" srcOrd="2" destOrd="0" parTransId="{387AB27C-97B9-45F6-BE3F-434A100BE922}" sibTransId="{318EBAB0-E3D4-496D-986A-110B8513F6BA}"/>
    <dgm:cxn modelId="{B22BA896-5670-46FB-9CC2-BC7BBB54770D}" type="presOf" srcId="{08CA64E0-76A1-4621-A4FC-AB6C363295B9}" destId="{61294CCA-7864-4992-BCBA-89C371217CC7}" srcOrd="0" destOrd="3" presId="urn:microsoft.com/office/officeart/2005/8/layout/hProcess6"/>
    <dgm:cxn modelId="{844AD10B-C114-4966-B5CB-62032C55BACE}" type="presOf" srcId="{6F6D3758-5997-432B-9248-077C7581F4AD}" destId="{31855008-2072-4AFB-AC91-D78ACF4375CC}" srcOrd="0" destOrd="0" presId="urn:microsoft.com/office/officeart/2005/8/layout/hProcess6"/>
    <dgm:cxn modelId="{95485D12-31C5-4235-806A-98CF4A06CFFA}" type="presOf" srcId="{4F875764-5EC5-4724-B344-5406D0262C25}" destId="{C9821A5B-1B6D-4647-B8BA-9C5C15CFFF6C}" srcOrd="0" destOrd="2" presId="urn:microsoft.com/office/officeart/2005/8/layout/hProcess6"/>
    <dgm:cxn modelId="{EA9F7A5A-6296-417F-BD6C-CEC7EE204909}" type="presOf" srcId="{11838119-0088-4882-93D1-A23F4DB409CC}" destId="{EA4A7304-A0C9-481C-99A8-EC79A04EB739}" srcOrd="1" destOrd="1" presId="urn:microsoft.com/office/officeart/2005/8/layout/hProcess6"/>
    <dgm:cxn modelId="{F1FC9EF1-5696-45A2-B4C2-24E96EFD7C4E}" srcId="{D77528AD-06AB-490A-8316-9D8B0ACE2B9A}" destId="{BEE19B02-AFD7-4286-9627-515671C89C21}" srcOrd="3" destOrd="0" parTransId="{0E15D37C-3769-47FC-84D4-C187E42B9D7A}" sibTransId="{15C67655-0C9B-4FEA-B04D-6605A6C18CF5}"/>
    <dgm:cxn modelId="{15DCE13C-C827-4AE4-81A3-C8248B41FB9D}" srcId="{D77528AD-06AB-490A-8316-9D8B0ACE2B9A}" destId="{0560B7B4-D68E-4516-972F-3B16AFF18DDE}" srcOrd="4" destOrd="0" parTransId="{78B4AA87-CAD3-4D89-8820-1A2531BDAC53}" sibTransId="{92FBB417-18D6-44B4-9149-D16441722D60}"/>
    <dgm:cxn modelId="{651FA19F-B45E-4F5B-82D7-7BF8700C78B0}" type="presParOf" srcId="{DBE1CDBA-B256-45A3-97D6-26845D9E6A9E}" destId="{E7A83476-5E33-40E1-8E5A-6652FBB27F8D}" srcOrd="0" destOrd="0" presId="urn:microsoft.com/office/officeart/2005/8/layout/hProcess6"/>
    <dgm:cxn modelId="{87C00573-2C86-4A08-8FF5-AB8675A81B67}" type="presParOf" srcId="{E7A83476-5E33-40E1-8E5A-6652FBB27F8D}" destId="{BFCE7A60-FAFD-4769-B445-1A22E477967E}" srcOrd="0" destOrd="0" presId="urn:microsoft.com/office/officeart/2005/8/layout/hProcess6"/>
    <dgm:cxn modelId="{DEFC5197-D599-4AAB-8AD0-796FB1842B79}" type="presParOf" srcId="{E7A83476-5E33-40E1-8E5A-6652FBB27F8D}" destId="{44C5C992-0223-4B16-8485-45F700457066}" srcOrd="1" destOrd="0" presId="urn:microsoft.com/office/officeart/2005/8/layout/hProcess6"/>
    <dgm:cxn modelId="{D892906F-0D86-4D54-95B4-9585B3CCCEC0}" type="presParOf" srcId="{E7A83476-5E33-40E1-8E5A-6652FBB27F8D}" destId="{F4D91154-54E1-4070-9616-2F47B3AE10C4}" srcOrd="2" destOrd="0" presId="urn:microsoft.com/office/officeart/2005/8/layout/hProcess6"/>
    <dgm:cxn modelId="{564FB27F-C8D0-42E4-A36C-0CF08E2A6136}" type="presParOf" srcId="{E7A83476-5E33-40E1-8E5A-6652FBB27F8D}" destId="{31855008-2072-4AFB-AC91-D78ACF4375CC}" srcOrd="3" destOrd="0" presId="urn:microsoft.com/office/officeart/2005/8/layout/hProcess6"/>
    <dgm:cxn modelId="{B06254A0-7BA4-47D9-B581-7C7CD3DBF5A8}" type="presParOf" srcId="{DBE1CDBA-B256-45A3-97D6-26845D9E6A9E}" destId="{D5A3F87F-D9D5-41F3-96D2-D0660BD135DC}" srcOrd="1" destOrd="0" presId="urn:microsoft.com/office/officeart/2005/8/layout/hProcess6"/>
    <dgm:cxn modelId="{95210D22-0AD3-4157-8692-BA57610C0F8D}" type="presParOf" srcId="{DBE1CDBA-B256-45A3-97D6-26845D9E6A9E}" destId="{13DF29F8-DEE4-4B80-A7F4-738658A60707}" srcOrd="2" destOrd="0" presId="urn:microsoft.com/office/officeart/2005/8/layout/hProcess6"/>
    <dgm:cxn modelId="{6966AD1E-3B87-409C-9112-888A2E02DF2E}" type="presParOf" srcId="{13DF29F8-DEE4-4B80-A7F4-738658A60707}" destId="{911EAA79-1F8E-401D-AEFC-133F461EA115}" srcOrd="0" destOrd="0" presId="urn:microsoft.com/office/officeart/2005/8/layout/hProcess6"/>
    <dgm:cxn modelId="{4CA993D5-19CC-4B33-8BD4-13C0FF93D187}" type="presParOf" srcId="{13DF29F8-DEE4-4B80-A7F4-738658A60707}" destId="{C9821A5B-1B6D-4647-B8BA-9C5C15CFFF6C}" srcOrd="1" destOrd="0" presId="urn:microsoft.com/office/officeart/2005/8/layout/hProcess6"/>
    <dgm:cxn modelId="{8BAE758D-B931-4F2D-A092-6D3897A0F2FC}" type="presParOf" srcId="{13DF29F8-DEE4-4B80-A7F4-738658A60707}" destId="{02760EFC-D0E9-44DB-BF3B-4F5E0BC6EDF6}" srcOrd="2" destOrd="0" presId="urn:microsoft.com/office/officeart/2005/8/layout/hProcess6"/>
    <dgm:cxn modelId="{FE3557DD-3C6D-40F1-A04B-C4EB426E5A8F}" type="presParOf" srcId="{13DF29F8-DEE4-4B80-A7F4-738658A60707}" destId="{24D6B3DD-5D24-443C-B769-A32E1E8C338B}" srcOrd="3" destOrd="0" presId="urn:microsoft.com/office/officeart/2005/8/layout/hProcess6"/>
    <dgm:cxn modelId="{21E76D4B-CE0B-4BC1-8044-D346EFEA6FE5}" type="presParOf" srcId="{DBE1CDBA-B256-45A3-97D6-26845D9E6A9E}" destId="{AAF17C81-1D07-4957-A0DC-5AF05591DDB7}" srcOrd="3" destOrd="0" presId="urn:microsoft.com/office/officeart/2005/8/layout/hProcess6"/>
    <dgm:cxn modelId="{A96B6F74-2E9E-4BDC-91C3-3E08392E38F9}" type="presParOf" srcId="{DBE1CDBA-B256-45A3-97D6-26845D9E6A9E}" destId="{15F3DB1E-24C6-4E70-A7C4-F861DE129297}" srcOrd="4" destOrd="0" presId="urn:microsoft.com/office/officeart/2005/8/layout/hProcess6"/>
    <dgm:cxn modelId="{7AFCB24C-5FBE-4999-B92A-2A3FE561C09B}" type="presParOf" srcId="{15F3DB1E-24C6-4E70-A7C4-F861DE129297}" destId="{BBAFB220-7EAC-4094-8C26-1721F576A0B3}" srcOrd="0" destOrd="0" presId="urn:microsoft.com/office/officeart/2005/8/layout/hProcess6"/>
    <dgm:cxn modelId="{21F55AB9-2D7D-4EBA-A859-68336B339D06}" type="presParOf" srcId="{15F3DB1E-24C6-4E70-A7C4-F861DE129297}" destId="{61294CCA-7864-4992-BCBA-89C371217CC7}" srcOrd="1" destOrd="0" presId="urn:microsoft.com/office/officeart/2005/8/layout/hProcess6"/>
    <dgm:cxn modelId="{0281399F-D96A-4075-B153-055E16650FB7}" type="presParOf" srcId="{15F3DB1E-24C6-4E70-A7C4-F861DE129297}" destId="{CA71345E-B7E1-4503-BEEB-045820727076}" srcOrd="2" destOrd="0" presId="urn:microsoft.com/office/officeart/2005/8/layout/hProcess6"/>
    <dgm:cxn modelId="{74D56798-27D1-4B40-B086-6BB0C3F606BA}" type="presParOf" srcId="{15F3DB1E-24C6-4E70-A7C4-F861DE129297}" destId="{90E23336-6BD6-4855-97C1-36E13F371485}" srcOrd="3" destOrd="0" presId="urn:microsoft.com/office/officeart/2005/8/layout/hProcess6"/>
    <dgm:cxn modelId="{E23B7982-609F-48ED-9575-F1EAF0C288FB}" type="presParOf" srcId="{DBE1CDBA-B256-45A3-97D6-26845D9E6A9E}" destId="{090EDC3D-370B-4C43-A023-6C5749ECF594}" srcOrd="5" destOrd="0" presId="urn:microsoft.com/office/officeart/2005/8/layout/hProcess6"/>
    <dgm:cxn modelId="{3C93BB41-56B5-4443-A15D-746B1F393E94}" type="presParOf" srcId="{DBE1CDBA-B256-45A3-97D6-26845D9E6A9E}" destId="{917AE6B5-C036-4142-B632-CCEBE17D90F6}" srcOrd="6" destOrd="0" presId="urn:microsoft.com/office/officeart/2005/8/layout/hProcess6"/>
    <dgm:cxn modelId="{EE4DAE25-43EA-4D6D-B487-28AEA417045A}" type="presParOf" srcId="{917AE6B5-C036-4142-B632-CCEBE17D90F6}" destId="{DB043A6F-B0F6-4B15-836E-D6CD1B1F8405}" srcOrd="0" destOrd="0" presId="urn:microsoft.com/office/officeart/2005/8/layout/hProcess6"/>
    <dgm:cxn modelId="{EE4A4887-D323-466E-BE2E-8836BA6DCE08}" type="presParOf" srcId="{917AE6B5-C036-4142-B632-CCEBE17D90F6}" destId="{53C3113A-7D67-4573-925D-99A42B51BAC4}" srcOrd="1" destOrd="0" presId="urn:microsoft.com/office/officeart/2005/8/layout/hProcess6"/>
    <dgm:cxn modelId="{F61BDFD9-8B16-428F-9154-324DED2381D6}" type="presParOf" srcId="{917AE6B5-C036-4142-B632-CCEBE17D90F6}" destId="{EA4A7304-A0C9-481C-99A8-EC79A04EB739}" srcOrd="2" destOrd="0" presId="urn:microsoft.com/office/officeart/2005/8/layout/hProcess6"/>
    <dgm:cxn modelId="{D7D9F867-E747-4C12-8CCC-8C959E70AE9F}" type="presParOf" srcId="{917AE6B5-C036-4142-B632-CCEBE17D90F6}" destId="{824740BF-E630-4396-91F2-46808C2A3769}" srcOrd="3" destOrd="0" presId="urn:microsoft.com/office/officeart/2005/8/layout/hProcess6"/>
    <dgm:cxn modelId="{9DB3EB04-624C-465E-B977-D1C41C383ABA}" type="presParOf" srcId="{DBE1CDBA-B256-45A3-97D6-26845D9E6A9E}" destId="{6331EBF5-1B80-4944-85FC-03A2D793BA77}" srcOrd="7" destOrd="0" presId="urn:microsoft.com/office/officeart/2005/8/layout/hProcess6"/>
    <dgm:cxn modelId="{DD579B5A-8F53-4D6D-A032-7FA27C2289EC}" type="presParOf" srcId="{DBE1CDBA-B256-45A3-97D6-26845D9E6A9E}" destId="{907C5319-8985-4873-BE6F-D09D63918D64}" srcOrd="8" destOrd="0" presId="urn:microsoft.com/office/officeart/2005/8/layout/hProcess6"/>
    <dgm:cxn modelId="{A11B84E1-27ED-4859-8783-E1DE66080D50}" type="presParOf" srcId="{907C5319-8985-4873-BE6F-D09D63918D64}" destId="{7AD043C2-F95E-4575-9C8C-F45CC6DD3920}" srcOrd="0" destOrd="0" presId="urn:microsoft.com/office/officeart/2005/8/layout/hProcess6"/>
    <dgm:cxn modelId="{2987696D-48C5-426F-86B6-F00D85F3564A}" type="presParOf" srcId="{907C5319-8985-4873-BE6F-D09D63918D64}" destId="{9E5BC975-3DD4-44A4-B102-AD06776DC7E2}" srcOrd="1" destOrd="0" presId="urn:microsoft.com/office/officeart/2005/8/layout/hProcess6"/>
    <dgm:cxn modelId="{1B5C2DED-9856-4C5E-8C26-EBC28DCBB2CF}" type="presParOf" srcId="{907C5319-8985-4873-BE6F-D09D63918D64}" destId="{F6E67B7F-9CBA-40C7-A847-B3847D6F5A48}" srcOrd="2" destOrd="0" presId="urn:microsoft.com/office/officeart/2005/8/layout/hProcess6"/>
    <dgm:cxn modelId="{C32DBDF8-2317-4761-A64B-01C3784528DF}" type="presParOf" srcId="{907C5319-8985-4873-BE6F-D09D63918D64}" destId="{F49D5675-954C-4092-81FD-F398C4722DB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5C992-0223-4B16-8485-45F700457066}">
      <dsp:nvSpPr>
        <dsp:cNvPr id="0" name=""/>
        <dsp:cNvSpPr/>
      </dsp:nvSpPr>
      <dsp:spPr>
        <a:xfrm>
          <a:off x="348188" y="198138"/>
          <a:ext cx="1377004" cy="12036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框架投产？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2439" y="378689"/>
        <a:ext cx="671289" cy="842573"/>
      </dsp:txXfrm>
    </dsp:sp>
    <dsp:sp modelId="{31855008-2072-4AFB-AC91-D78ACF4375CC}">
      <dsp:nvSpPr>
        <dsp:cNvPr id="0" name=""/>
        <dsp:cNvSpPr/>
      </dsp:nvSpPr>
      <dsp:spPr>
        <a:xfrm>
          <a:off x="3936" y="455724"/>
          <a:ext cx="688502" cy="68850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V0.1</a:t>
          </a:r>
          <a:endParaRPr lang="zh-CN" altLang="en-US" sz="1600" kern="1200" dirty="0"/>
        </a:p>
      </dsp:txBody>
      <dsp:txXfrm>
        <a:off x="104765" y="556553"/>
        <a:ext cx="486844" cy="486844"/>
      </dsp:txXfrm>
    </dsp:sp>
    <dsp:sp modelId="{C9821A5B-1B6D-4647-B8BA-9C5C15CFFF6C}">
      <dsp:nvSpPr>
        <dsp:cNvPr id="0" name=""/>
        <dsp:cNvSpPr/>
      </dsp:nvSpPr>
      <dsp:spPr>
        <a:xfrm>
          <a:off x="2155507" y="198138"/>
          <a:ext cx="1377004" cy="12036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商户准入评分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业务审批线新增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拒件池改派补件池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758" y="378689"/>
        <a:ext cx="671289" cy="842573"/>
      </dsp:txXfrm>
    </dsp:sp>
    <dsp:sp modelId="{24D6B3DD-5D24-443C-B769-A32E1E8C338B}">
      <dsp:nvSpPr>
        <dsp:cNvPr id="0" name=""/>
        <dsp:cNvSpPr/>
      </dsp:nvSpPr>
      <dsp:spPr>
        <a:xfrm>
          <a:off x="1811255" y="455724"/>
          <a:ext cx="688502" cy="688502"/>
        </a:xfrm>
        <a:prstGeom prst="ellips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V0.2-0.3</a:t>
          </a:r>
          <a:endParaRPr lang="zh-CN" altLang="en-US" sz="1600" kern="1200" dirty="0"/>
        </a:p>
      </dsp:txBody>
      <dsp:txXfrm>
        <a:off x="1912084" y="556553"/>
        <a:ext cx="486844" cy="486844"/>
      </dsp:txXfrm>
    </dsp:sp>
    <dsp:sp modelId="{61294CCA-7864-4992-BCBA-89C371217CC7}">
      <dsp:nvSpPr>
        <dsp:cNvPr id="0" name=""/>
        <dsp:cNvSpPr/>
      </dsp:nvSpPr>
      <dsp:spPr>
        <a:xfrm>
          <a:off x="3962826" y="198138"/>
          <a:ext cx="1377004" cy="12036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审批池拆分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进件计数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高级检索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列表字段自定义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详情页结构优化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审批操作优化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07077" y="378689"/>
        <a:ext cx="671289" cy="842573"/>
      </dsp:txXfrm>
    </dsp:sp>
    <dsp:sp modelId="{90E23336-6BD6-4855-97C1-36E13F371485}">
      <dsp:nvSpPr>
        <dsp:cNvPr id="0" name=""/>
        <dsp:cNvSpPr/>
      </dsp:nvSpPr>
      <dsp:spPr>
        <a:xfrm>
          <a:off x="3618574" y="455724"/>
          <a:ext cx="688502" cy="688502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V0.4</a:t>
          </a:r>
          <a:endParaRPr lang="zh-CN" altLang="en-US" sz="1600" kern="1200" dirty="0"/>
        </a:p>
      </dsp:txBody>
      <dsp:txXfrm>
        <a:off x="3719403" y="556553"/>
        <a:ext cx="486844" cy="486844"/>
      </dsp:txXfrm>
    </dsp:sp>
    <dsp:sp modelId="{53C3113A-7D67-4573-925D-99A42B51BAC4}">
      <dsp:nvSpPr>
        <dsp:cNvPr id="0" name=""/>
        <dsp:cNvSpPr/>
      </dsp:nvSpPr>
      <dsp:spPr>
        <a:xfrm>
          <a:off x="5770145" y="198138"/>
          <a:ext cx="1377004" cy="12036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页面</a:t>
          </a:r>
          <a:r>
            <a:rPr lang="en-US" altLang="zh-CN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审批操作日志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评分及</a:t>
          </a:r>
          <a:r>
            <a:rPr lang="en-US" altLang="zh-CN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MCC</a:t>
          </a: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展示优化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影像信息展示优化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原因码替换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14396" y="378689"/>
        <a:ext cx="671289" cy="842573"/>
      </dsp:txXfrm>
    </dsp:sp>
    <dsp:sp modelId="{824740BF-E630-4396-91F2-46808C2A3769}">
      <dsp:nvSpPr>
        <dsp:cNvPr id="0" name=""/>
        <dsp:cNvSpPr/>
      </dsp:nvSpPr>
      <dsp:spPr>
        <a:xfrm>
          <a:off x="5425893" y="455724"/>
          <a:ext cx="688502" cy="688502"/>
        </a:xfrm>
        <a:prstGeom prst="ellips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V0.5</a:t>
          </a:r>
          <a:endParaRPr lang="zh-CN" altLang="en-US" sz="1600" kern="1200" dirty="0"/>
        </a:p>
      </dsp:txBody>
      <dsp:txXfrm>
        <a:off x="5526722" y="556553"/>
        <a:ext cx="486844" cy="486844"/>
      </dsp:txXfrm>
    </dsp:sp>
    <dsp:sp modelId="{9E5BC975-3DD4-44A4-B102-AD06776DC7E2}">
      <dsp:nvSpPr>
        <dsp:cNvPr id="0" name=""/>
        <dsp:cNvSpPr/>
      </dsp:nvSpPr>
      <dsp:spPr>
        <a:xfrm>
          <a:off x="7577464" y="198138"/>
          <a:ext cx="1377004" cy="12036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商户、终端同步讯联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风险商户信息下载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分期、费率信息展示优化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分期审批池拆分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21715" y="378689"/>
        <a:ext cx="671289" cy="842573"/>
      </dsp:txXfrm>
    </dsp:sp>
    <dsp:sp modelId="{F49D5675-954C-4092-81FD-F398C4722DB4}">
      <dsp:nvSpPr>
        <dsp:cNvPr id="0" name=""/>
        <dsp:cNvSpPr/>
      </dsp:nvSpPr>
      <dsp:spPr>
        <a:xfrm>
          <a:off x="7233212" y="455724"/>
          <a:ext cx="688502" cy="688502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V0.6</a:t>
          </a:r>
          <a:endParaRPr lang="zh-CN" altLang="en-US" sz="1600" kern="1200" dirty="0"/>
        </a:p>
      </dsp:txBody>
      <dsp:txXfrm>
        <a:off x="7334041" y="556553"/>
        <a:ext cx="486844" cy="48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B528D-831F-404E-B574-B9F9019D590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1296A-82E0-4B7C-846D-D37AAA59A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6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1BBC5-001F-44C1-9209-5D71DB7D42A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5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3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8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0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6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1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4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1490-FE38-4A45-B267-D8B1BBEBC20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DACB-A54D-41FE-A281-6F4CF588B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6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083" y="107120"/>
            <a:ext cx="160344" cy="6849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16" tIns="38029" rIns="76016" bIns="38029" rtlCol="0" anchor="ctr"/>
          <a:lstStyle/>
          <a:p>
            <a:pPr algn="ctr" defTabSz="755230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138927" y="157973"/>
            <a:ext cx="7546495" cy="446133"/>
          </a:xfrm>
          <a:prstGeom prst="rect">
            <a:avLst/>
          </a:prstGeom>
          <a:noFill/>
        </p:spPr>
        <p:txBody>
          <a:bodyPr wrap="square" lIns="76016" tIns="38029" rIns="76016" bIns="38029" rtlCol="0">
            <a:spAutoFit/>
          </a:bodyPr>
          <a:lstStyle/>
          <a:p>
            <a:pPr defTabSz="755230"/>
            <a:r>
              <a:rPr lang="zh-CN" altLang="en-US" sz="2400" b="1" dirty="0">
                <a:solidFill>
                  <a:srgbClr val="EC70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敏捷部落检视    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卡交易部落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收单审批平台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14" y="5949280"/>
            <a:ext cx="28803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840" y="5576820"/>
            <a:ext cx="28803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2160" y="5201617"/>
            <a:ext cx="28803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836712"/>
            <a:ext cx="29129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建设进展及里程碑计划如下： 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4509120"/>
            <a:ext cx="25380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行员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商户信息变更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商户信息变更收单平台审批流程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变更信息对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分店、终端信息展示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审核日志显示优化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75856" y="4563125"/>
            <a:ext cx="2538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标费率提示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风险商户自动产出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法人征信查询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56176" y="4758193"/>
            <a:ext cx="253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终端库存管理及分配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645024"/>
            <a:ext cx="8568953" cy="720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95689480"/>
              </p:ext>
            </p:extLst>
          </p:nvPr>
        </p:nvGraphicFramePr>
        <p:xfrm>
          <a:off x="78090" y="1613024"/>
          <a:ext cx="8958406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96336" y="333724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8078" y="333724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936" y="333575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33342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33278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月？日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9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170</Words>
  <Application>Microsoft Office PowerPoint</Application>
  <PresentationFormat>全屏显示(4:3)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PINGAN</dc:creator>
  <cp:lastModifiedBy>PingAn</cp:lastModifiedBy>
  <cp:revision>13</cp:revision>
  <dcterms:created xsi:type="dcterms:W3CDTF">2018-09-04T05:40:08Z</dcterms:created>
  <dcterms:modified xsi:type="dcterms:W3CDTF">2018-09-04T17:17:17Z</dcterms:modified>
</cp:coreProperties>
</file>