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754" r:id="rId4"/>
  </p:sldMasterIdLst>
  <p:notesMasterIdLst>
    <p:notesMasterId r:id="rId14"/>
  </p:notesMasterIdLst>
  <p:sldIdLst>
    <p:sldId id="256" r:id="rId5"/>
    <p:sldId id="262" r:id="rId6"/>
    <p:sldId id="266" r:id="rId7"/>
    <p:sldId id="267" r:id="rId8"/>
    <p:sldId id="265" r:id="rId9"/>
    <p:sldId id="268" r:id="rId10"/>
    <p:sldId id="269" r:id="rId11"/>
    <p:sldId id="271" r:id="rId12"/>
    <p:sldId id="272"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F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206" autoAdjust="0"/>
    <p:restoredTop sz="94660"/>
  </p:normalViewPr>
  <p:slideViewPr>
    <p:cSldViewPr>
      <p:cViewPr>
        <p:scale>
          <a:sx n="66" d="100"/>
          <a:sy n="66" d="100"/>
        </p:scale>
        <p:origin x="-1272" y="-1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Calibri" pitchFamily="34" charset="0"/>
              </a:defRPr>
            </a:lvl1pPr>
          </a:lstStyle>
          <a:p>
            <a:pPr>
              <a:defRPr/>
            </a:pPr>
            <a:endParaRPr lang="en-US"/>
          </a:p>
        </p:txBody>
      </p:sp>
      <p:sp>
        <p:nvSpPr>
          <p:cNvPr id="440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Calibri" pitchFamily="34" charset="0"/>
              </a:defRPr>
            </a:lvl1pPr>
          </a:lstStyle>
          <a:p>
            <a:pPr>
              <a:defRPr/>
            </a:pPr>
            <a:fld id="{74E73AB4-5528-4894-B2AA-3ECDF4A8980F}" type="datetimeFigureOut">
              <a:rPr lang="en-US"/>
              <a:pPr>
                <a:defRPr/>
              </a:pPr>
              <a:t>8/20/2013</a:t>
            </a:fld>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40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Calibri" pitchFamily="34" charset="0"/>
              </a:defRPr>
            </a:lvl1pPr>
          </a:lstStyle>
          <a:p>
            <a:pPr>
              <a:defRPr/>
            </a:pPr>
            <a:endParaRPr lang="en-US"/>
          </a:p>
        </p:txBody>
      </p:sp>
      <p:sp>
        <p:nvSpPr>
          <p:cNvPr id="440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5035582B-4E8F-4934-AD15-7D8019F4D408}" type="slidenum">
              <a:rPr lang="en-US"/>
              <a:pPr>
                <a:defRPr/>
              </a:pPr>
              <a:t>‹#›</a:t>
            </a:fld>
            <a:endParaRPr lang="en-US"/>
          </a:p>
        </p:txBody>
      </p:sp>
    </p:spTree>
    <p:extLst>
      <p:ext uri="{BB962C8B-B14F-4D97-AF65-F5344CB8AC3E}">
        <p14:creationId xmlns:p14="http://schemas.microsoft.com/office/powerpoint/2010/main" val="5049098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7" descr="IBM-logo-black.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05800" y="6429375"/>
            <a:ext cx="60960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9" descr="tgmc_hero_556x180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14800" y="0"/>
            <a:ext cx="5029200" cy="12017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7" descr="Band.jp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35763" y="6126163"/>
            <a:ext cx="2332037"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Band.jp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295400"/>
            <a:ext cx="38100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5393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B66DE5-396D-453F-BAED-79C60D228902}" type="datetimeFigureOut">
              <a:rPr lang="en-US"/>
              <a:pPr>
                <a:defRPr/>
              </a:pPr>
              <a:t>8/20/2013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BB8DC4-F719-4D0B-A850-51105AFFB8B2}" type="slidenum">
              <a:rPr lang="en-US"/>
              <a:pPr>
                <a:defRPr/>
              </a:pPr>
              <a:t>‹#›</a:t>
            </a:fld>
            <a:endParaRPr lang="en-US"/>
          </a:p>
        </p:txBody>
      </p:sp>
    </p:spTree>
    <p:extLst>
      <p:ext uri="{BB962C8B-B14F-4D97-AF65-F5344CB8AC3E}">
        <p14:creationId xmlns:p14="http://schemas.microsoft.com/office/powerpoint/2010/main" val="1454615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39A9904-2678-4CA6-B7C0-DF2983512248}" type="datetimeFigureOut">
              <a:rPr lang="en-US"/>
              <a:pPr>
                <a:defRPr/>
              </a:pPr>
              <a:t>8/20/2013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243337B-C7C3-4682-94F3-616472FC871B}" type="slidenum">
              <a:rPr lang="en-US"/>
              <a:pPr>
                <a:defRPr/>
              </a:pPr>
              <a:t>‹#›</a:t>
            </a:fld>
            <a:endParaRPr lang="en-US"/>
          </a:p>
        </p:txBody>
      </p:sp>
    </p:spTree>
    <p:extLst>
      <p:ext uri="{BB962C8B-B14F-4D97-AF65-F5344CB8AC3E}">
        <p14:creationId xmlns:p14="http://schemas.microsoft.com/office/powerpoint/2010/main" val="3665740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42527F6-C2F4-40A1-BC6E-C40515FEA229}" type="datetimeFigureOut">
              <a:rPr lang="en-US"/>
              <a:pPr>
                <a:defRPr/>
              </a:pPr>
              <a:t>8/20/2013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D6EE32F-53DE-458A-A6B6-B0894705786F}" type="slidenum">
              <a:rPr lang="en-US"/>
              <a:pPr>
                <a:defRPr/>
              </a:pPr>
              <a:t>‹#›</a:t>
            </a:fld>
            <a:endParaRPr lang="en-US"/>
          </a:p>
        </p:txBody>
      </p:sp>
    </p:spTree>
    <p:extLst>
      <p:ext uri="{BB962C8B-B14F-4D97-AF65-F5344CB8AC3E}">
        <p14:creationId xmlns:p14="http://schemas.microsoft.com/office/powerpoint/2010/main" val="1202012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1281F50-76CF-45FE-8316-3D399B8AAB06}" type="datetimeFigureOut">
              <a:rPr lang="en-US"/>
              <a:pPr>
                <a:defRPr/>
              </a:pPr>
              <a:t>8/20/2013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AD96768-1C84-4A34-BEC9-EC09AA838C88}" type="slidenum">
              <a:rPr lang="en-US"/>
              <a:pPr>
                <a:defRPr/>
              </a:pPr>
              <a:t>‹#›</a:t>
            </a:fld>
            <a:endParaRPr lang="en-US"/>
          </a:p>
        </p:txBody>
      </p:sp>
    </p:spTree>
    <p:extLst>
      <p:ext uri="{BB962C8B-B14F-4D97-AF65-F5344CB8AC3E}">
        <p14:creationId xmlns:p14="http://schemas.microsoft.com/office/powerpoint/2010/main" val="883595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2190B45-45CA-45D7-95E8-6D911B137600}" type="datetimeFigureOut">
              <a:rPr lang="en-US"/>
              <a:pPr>
                <a:defRPr/>
              </a:pPr>
              <a:t>8/20/2013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DDC564-8FBD-4C6E-97FB-4FA2762A0A75}" type="slidenum">
              <a:rPr lang="en-US"/>
              <a:pPr>
                <a:defRPr/>
              </a:pPr>
              <a:t>‹#›</a:t>
            </a:fld>
            <a:endParaRPr lang="en-US"/>
          </a:p>
        </p:txBody>
      </p:sp>
    </p:spTree>
    <p:extLst>
      <p:ext uri="{BB962C8B-B14F-4D97-AF65-F5344CB8AC3E}">
        <p14:creationId xmlns:p14="http://schemas.microsoft.com/office/powerpoint/2010/main" val="565174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BED2F49-508F-487A-8B75-52EC8619AE97}" type="datetimeFigureOut">
              <a:rPr lang="en-US"/>
              <a:pPr>
                <a:defRPr/>
              </a:pPr>
              <a:t>8/20/2013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B08E8F9-2363-44EA-B016-6EEA5BF4E5E0}" type="slidenum">
              <a:rPr lang="en-US"/>
              <a:pPr>
                <a:defRPr/>
              </a:pPr>
              <a:t>‹#›</a:t>
            </a:fld>
            <a:endParaRPr lang="en-US"/>
          </a:p>
        </p:txBody>
      </p:sp>
    </p:spTree>
    <p:extLst>
      <p:ext uri="{BB962C8B-B14F-4D97-AF65-F5344CB8AC3E}">
        <p14:creationId xmlns:p14="http://schemas.microsoft.com/office/powerpoint/2010/main" val="1216302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52032C2-E3BF-429F-87CC-DA7618E319EC}" type="datetimeFigureOut">
              <a:rPr lang="en-US"/>
              <a:pPr>
                <a:defRPr/>
              </a:pPr>
              <a:t>8/20/2013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4977434-DECF-4611-BC4D-0E53873980DC}" type="slidenum">
              <a:rPr lang="en-US"/>
              <a:pPr>
                <a:defRPr/>
              </a:pPr>
              <a:t>‹#›</a:t>
            </a:fld>
            <a:endParaRPr lang="en-US"/>
          </a:p>
        </p:txBody>
      </p:sp>
    </p:spTree>
    <p:extLst>
      <p:ext uri="{BB962C8B-B14F-4D97-AF65-F5344CB8AC3E}">
        <p14:creationId xmlns:p14="http://schemas.microsoft.com/office/powerpoint/2010/main" val="26885564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FA71930-FB12-4CBD-B7B2-0F28617EA7AF}" type="datetimeFigureOut">
              <a:rPr lang="en-US"/>
              <a:pPr>
                <a:defRPr/>
              </a:pPr>
              <a:t>8/20/2013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BAF66EF-2480-4D73-8A64-216DA36B0C33}" type="slidenum">
              <a:rPr lang="en-US"/>
              <a:pPr>
                <a:defRPr/>
              </a:pPr>
              <a:t>‹#›</a:t>
            </a:fld>
            <a:endParaRPr lang="en-US"/>
          </a:p>
        </p:txBody>
      </p:sp>
    </p:spTree>
    <p:extLst>
      <p:ext uri="{BB962C8B-B14F-4D97-AF65-F5344CB8AC3E}">
        <p14:creationId xmlns:p14="http://schemas.microsoft.com/office/powerpoint/2010/main" val="40197236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5FD393C-A769-4B39-9FC6-1B4056CB6BC0}" type="datetimeFigureOut">
              <a:rPr lang="en-US"/>
              <a:pPr>
                <a:defRPr/>
              </a:pPr>
              <a:t>8/20/2013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349FA51-D3BD-4411-9462-E9FA9D91B949}" type="slidenum">
              <a:rPr lang="en-US"/>
              <a:pPr>
                <a:defRPr/>
              </a:pPr>
              <a:t>‹#›</a:t>
            </a:fld>
            <a:endParaRPr lang="en-US"/>
          </a:p>
        </p:txBody>
      </p:sp>
    </p:spTree>
    <p:extLst>
      <p:ext uri="{BB962C8B-B14F-4D97-AF65-F5344CB8AC3E}">
        <p14:creationId xmlns:p14="http://schemas.microsoft.com/office/powerpoint/2010/main" val="12934527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B3E459D-E425-4766-AE70-E6922667C652}" type="datetimeFigureOut">
              <a:rPr lang="en-US"/>
              <a:pPr>
                <a:defRPr/>
              </a:pPr>
              <a:t>8/20/2013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EE35F6-BD8E-45AF-AB58-3A1A34616A8C}" type="slidenum">
              <a:rPr lang="en-US"/>
              <a:pPr>
                <a:defRPr/>
              </a:pPr>
              <a:t>‹#›</a:t>
            </a:fld>
            <a:endParaRPr lang="en-US"/>
          </a:p>
        </p:txBody>
      </p:sp>
    </p:spTree>
    <p:extLst>
      <p:ext uri="{BB962C8B-B14F-4D97-AF65-F5344CB8AC3E}">
        <p14:creationId xmlns:p14="http://schemas.microsoft.com/office/powerpoint/2010/main" val="38196744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2" name="Picture 6" descr="Band.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24000"/>
            <a:ext cx="388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7" descr="Band.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81800" y="6202363"/>
            <a:ext cx="2332038"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IBM-logo-black.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05800" y="6429375"/>
            <a:ext cx="60960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tgmc_hero_556x180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114800" y="31750"/>
            <a:ext cx="5029200" cy="120173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0"/>
          </p:nvPr>
        </p:nvSpPr>
        <p:spPr>
          <a:xfrm>
            <a:off x="8610600" y="5807075"/>
            <a:ext cx="457200" cy="365125"/>
          </a:xfrm>
        </p:spPr>
        <p:txBody>
          <a:bodyPr/>
          <a:lstStyle>
            <a:lvl1pPr>
              <a:defRPr/>
            </a:lvl1pPr>
          </a:lstStyle>
          <a:p>
            <a:pPr>
              <a:defRPr/>
            </a:pPr>
            <a:fld id="{9113A243-6950-4DA7-B5CA-AD4CD43FED98}" type="slidenum">
              <a:rPr lang="en-US"/>
              <a:pPr>
                <a:defRPr/>
              </a:pPr>
              <a:t>‹#›</a:t>
            </a:fld>
            <a:endParaRPr lang="en-US" dirty="0"/>
          </a:p>
        </p:txBody>
      </p:sp>
    </p:spTree>
    <p:extLst>
      <p:ext uri="{BB962C8B-B14F-4D97-AF65-F5344CB8AC3E}">
        <p14:creationId xmlns:p14="http://schemas.microsoft.com/office/powerpoint/2010/main" val="11696549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1016D20-904D-4E93-B987-6BBBA80EAADC}" type="datetimeFigureOut">
              <a:rPr lang="en-US"/>
              <a:pPr>
                <a:defRPr/>
              </a:pPr>
              <a:t>8/20/2013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EFA2B11-5BE8-47FE-BDC7-AF76B8580902}" type="slidenum">
              <a:rPr lang="en-US"/>
              <a:pPr>
                <a:defRPr/>
              </a:pPr>
              <a:t>‹#›</a:t>
            </a:fld>
            <a:endParaRPr lang="en-US"/>
          </a:p>
        </p:txBody>
      </p:sp>
    </p:spTree>
    <p:extLst>
      <p:ext uri="{BB962C8B-B14F-4D97-AF65-F5344CB8AC3E}">
        <p14:creationId xmlns:p14="http://schemas.microsoft.com/office/powerpoint/2010/main" val="29221885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F12826-F2A8-4FB4-9F9F-EA337441976F}" type="datetimeFigureOut">
              <a:rPr lang="en-US"/>
              <a:pPr>
                <a:defRPr/>
              </a:pPr>
              <a:t>8/20/2013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584B9A0-FEB6-4601-B86D-C56981C5852E}" type="slidenum">
              <a:rPr lang="en-US"/>
              <a:pPr>
                <a:defRPr/>
              </a:pPr>
              <a:t>‹#›</a:t>
            </a:fld>
            <a:endParaRPr lang="en-US"/>
          </a:p>
        </p:txBody>
      </p:sp>
    </p:spTree>
    <p:extLst>
      <p:ext uri="{BB962C8B-B14F-4D97-AF65-F5344CB8AC3E}">
        <p14:creationId xmlns:p14="http://schemas.microsoft.com/office/powerpoint/2010/main" val="32559157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E7CA96C-5741-492E-B6B0-F4406F0D8B88}" type="datetimeFigureOut">
              <a:rPr lang="en-US"/>
              <a:pPr>
                <a:defRPr/>
              </a:pPr>
              <a:t>8/20/2013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9F13B05-F328-44CF-AFB5-B3D5DAC8E6C8}" type="slidenum">
              <a:rPr lang="en-US"/>
              <a:pPr>
                <a:defRPr/>
              </a:pPr>
              <a:t>‹#›</a:t>
            </a:fld>
            <a:endParaRPr lang="en-US"/>
          </a:p>
        </p:txBody>
      </p:sp>
    </p:spTree>
    <p:extLst>
      <p:ext uri="{BB962C8B-B14F-4D97-AF65-F5344CB8AC3E}">
        <p14:creationId xmlns:p14="http://schemas.microsoft.com/office/powerpoint/2010/main" val="27949480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28AFD8B-6222-45A6-9951-ECDFFFCE6A2A}" type="datetimeFigureOut">
              <a:rPr lang="en-US"/>
              <a:pPr>
                <a:defRPr/>
              </a:pPr>
              <a:t>8/20/2013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A58C68-81CF-4AFE-A35C-3B1A24A42066}" type="slidenum">
              <a:rPr lang="en-US"/>
              <a:pPr>
                <a:defRPr/>
              </a:pPr>
              <a:t>‹#›</a:t>
            </a:fld>
            <a:endParaRPr lang="en-US"/>
          </a:p>
        </p:txBody>
      </p:sp>
    </p:spTree>
    <p:extLst>
      <p:ext uri="{BB962C8B-B14F-4D97-AF65-F5344CB8AC3E}">
        <p14:creationId xmlns:p14="http://schemas.microsoft.com/office/powerpoint/2010/main" val="15628324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B91BF2B-A6F9-4492-914A-E60D6E01145C}" type="datetimeFigureOut">
              <a:rPr lang="en-US"/>
              <a:pPr>
                <a:defRPr/>
              </a:pPr>
              <a:t>8/20/2013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940337-8BDA-4858-8D8B-DD09D5CB5C1C}" type="slidenum">
              <a:rPr lang="en-US"/>
              <a:pPr>
                <a:defRPr/>
              </a:pPr>
              <a:t>‹#›</a:t>
            </a:fld>
            <a:endParaRPr lang="en-US"/>
          </a:p>
        </p:txBody>
      </p:sp>
    </p:spTree>
    <p:extLst>
      <p:ext uri="{BB962C8B-B14F-4D97-AF65-F5344CB8AC3E}">
        <p14:creationId xmlns:p14="http://schemas.microsoft.com/office/powerpoint/2010/main" val="510819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CC73E72-FEDA-4627-A9E8-1BEA5ADF2747}" type="datetimeFigureOut">
              <a:rPr lang="en-US"/>
              <a:pPr>
                <a:defRPr/>
              </a:pPr>
              <a:t>8/20/2013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627DDAE-BED3-4E96-9BC1-91938A9AD779}" type="slidenum">
              <a:rPr lang="en-US"/>
              <a:pPr>
                <a:defRPr/>
              </a:pPr>
              <a:t>‹#›</a:t>
            </a:fld>
            <a:endParaRPr lang="en-US"/>
          </a:p>
        </p:txBody>
      </p:sp>
    </p:spTree>
    <p:extLst>
      <p:ext uri="{BB962C8B-B14F-4D97-AF65-F5344CB8AC3E}">
        <p14:creationId xmlns:p14="http://schemas.microsoft.com/office/powerpoint/2010/main" val="3707735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5293B0E-C17C-4536-8548-29F59DE35BE4}" type="datetimeFigureOut">
              <a:rPr lang="en-US"/>
              <a:pPr>
                <a:defRPr/>
              </a:pPr>
              <a:t>8/20/2013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B6120B8-52B6-4253-A4BE-CD3FABEE82D7}" type="slidenum">
              <a:rPr lang="en-US"/>
              <a:pPr>
                <a:defRPr/>
              </a:pPr>
              <a:t>‹#›</a:t>
            </a:fld>
            <a:endParaRPr lang="en-US"/>
          </a:p>
        </p:txBody>
      </p:sp>
    </p:spTree>
    <p:extLst>
      <p:ext uri="{BB962C8B-B14F-4D97-AF65-F5344CB8AC3E}">
        <p14:creationId xmlns:p14="http://schemas.microsoft.com/office/powerpoint/2010/main" val="10134778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8751BBD-2CC8-4BFA-B0ED-726431A88CE8}" type="datetimeFigureOut">
              <a:rPr lang="en-US"/>
              <a:pPr>
                <a:defRPr/>
              </a:pPr>
              <a:t>8/20/2013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6DD013C-1AC3-450C-A45E-5A50CBB50BD4}" type="slidenum">
              <a:rPr lang="en-US"/>
              <a:pPr>
                <a:defRPr/>
              </a:pPr>
              <a:t>‹#›</a:t>
            </a:fld>
            <a:endParaRPr lang="en-US"/>
          </a:p>
        </p:txBody>
      </p:sp>
    </p:spTree>
    <p:extLst>
      <p:ext uri="{BB962C8B-B14F-4D97-AF65-F5344CB8AC3E}">
        <p14:creationId xmlns:p14="http://schemas.microsoft.com/office/powerpoint/2010/main" val="37430748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BB43AF1-E50D-463D-83E2-6D9C0F627CB9}" type="datetimeFigureOut">
              <a:rPr lang="en-US"/>
              <a:pPr>
                <a:defRPr/>
              </a:pPr>
              <a:t>8/20/2013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D7BD1F4-E838-4110-88C8-F451629E9EEF}" type="slidenum">
              <a:rPr lang="en-US"/>
              <a:pPr>
                <a:defRPr/>
              </a:pPr>
              <a:t>‹#›</a:t>
            </a:fld>
            <a:endParaRPr lang="en-US"/>
          </a:p>
        </p:txBody>
      </p:sp>
    </p:spTree>
    <p:extLst>
      <p:ext uri="{BB962C8B-B14F-4D97-AF65-F5344CB8AC3E}">
        <p14:creationId xmlns:p14="http://schemas.microsoft.com/office/powerpoint/2010/main" val="36708836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B5A3D8-A9F4-4609-B1E7-06CF23DB8EFB}" type="datetimeFigureOut">
              <a:rPr lang="en-US"/>
              <a:pPr>
                <a:defRPr/>
              </a:pPr>
              <a:t>8/20/2013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5EE263D-94F1-443C-84C0-0FF159E837A2}" type="slidenum">
              <a:rPr lang="en-US"/>
              <a:pPr>
                <a:defRPr/>
              </a:pPr>
              <a:t>‹#›</a:t>
            </a:fld>
            <a:endParaRPr lang="en-US"/>
          </a:p>
        </p:txBody>
      </p:sp>
    </p:spTree>
    <p:extLst>
      <p:ext uri="{BB962C8B-B14F-4D97-AF65-F5344CB8AC3E}">
        <p14:creationId xmlns:p14="http://schemas.microsoft.com/office/powerpoint/2010/main" val="348075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135920C-15F0-4CA7-8A0F-0AB38EA41D3D}" type="datetimeFigureOut">
              <a:rPr lang="en-US"/>
              <a:pPr>
                <a:defRPr/>
              </a:pPr>
              <a:t>8/20/2013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5A5F436-3840-420F-9CBE-BB7847908241}" type="slidenum">
              <a:rPr lang="en-US"/>
              <a:pPr>
                <a:defRPr/>
              </a:pPr>
              <a:t>‹#›</a:t>
            </a:fld>
            <a:endParaRPr lang="en-US"/>
          </a:p>
        </p:txBody>
      </p:sp>
    </p:spTree>
    <p:extLst>
      <p:ext uri="{BB962C8B-B14F-4D97-AF65-F5344CB8AC3E}">
        <p14:creationId xmlns:p14="http://schemas.microsoft.com/office/powerpoint/2010/main" val="7543770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66FBE12-5372-46A5-BFD5-C4626A0D35A5}" type="datetimeFigureOut">
              <a:rPr lang="en-US"/>
              <a:pPr>
                <a:defRPr/>
              </a:pPr>
              <a:t>8/20/2013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218A426-03F4-4EAE-A91F-BCB8F8D80F58}" type="slidenum">
              <a:rPr lang="en-US"/>
              <a:pPr>
                <a:defRPr/>
              </a:pPr>
              <a:t>‹#›</a:t>
            </a:fld>
            <a:endParaRPr lang="en-US"/>
          </a:p>
        </p:txBody>
      </p:sp>
    </p:spTree>
    <p:extLst>
      <p:ext uri="{BB962C8B-B14F-4D97-AF65-F5344CB8AC3E}">
        <p14:creationId xmlns:p14="http://schemas.microsoft.com/office/powerpoint/2010/main" val="3863692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C57F347-5F60-4A2A-BFD7-9516480FC73B}" type="datetimeFigureOut">
              <a:rPr lang="en-US"/>
              <a:pPr>
                <a:defRPr/>
              </a:pPr>
              <a:t>8/20/2013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B3B013E-DD01-422B-B492-1B899F7A1AAE}" type="slidenum">
              <a:rPr lang="en-US"/>
              <a:pPr>
                <a:defRPr/>
              </a:pPr>
              <a:t>‹#›</a:t>
            </a:fld>
            <a:endParaRPr lang="en-US"/>
          </a:p>
        </p:txBody>
      </p:sp>
    </p:spTree>
    <p:extLst>
      <p:ext uri="{BB962C8B-B14F-4D97-AF65-F5344CB8AC3E}">
        <p14:creationId xmlns:p14="http://schemas.microsoft.com/office/powerpoint/2010/main" val="8771218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6941393-696F-4E25-BE78-A8FD2F6F7291}" type="datetimeFigureOut">
              <a:rPr lang="en-US"/>
              <a:pPr>
                <a:defRPr/>
              </a:pPr>
              <a:t>8/20/2013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B089C15-4633-4B15-A85A-2D3F35FABE6D}" type="slidenum">
              <a:rPr lang="en-US"/>
              <a:pPr>
                <a:defRPr/>
              </a:pPr>
              <a:t>‹#›</a:t>
            </a:fld>
            <a:endParaRPr lang="en-US"/>
          </a:p>
        </p:txBody>
      </p:sp>
    </p:spTree>
    <p:extLst>
      <p:ext uri="{BB962C8B-B14F-4D97-AF65-F5344CB8AC3E}">
        <p14:creationId xmlns:p14="http://schemas.microsoft.com/office/powerpoint/2010/main" val="18079082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415A85E-9A54-4A83-8F23-313988C7F9C8}" type="datetimeFigureOut">
              <a:rPr lang="en-US"/>
              <a:pPr>
                <a:defRPr/>
              </a:pPr>
              <a:t>8/20/2013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27B186E-6038-4971-965C-B5A7E1C27AA3}" type="slidenum">
              <a:rPr lang="en-US"/>
              <a:pPr>
                <a:defRPr/>
              </a:pPr>
              <a:t>‹#›</a:t>
            </a:fld>
            <a:endParaRPr lang="en-US"/>
          </a:p>
        </p:txBody>
      </p:sp>
    </p:spTree>
    <p:extLst>
      <p:ext uri="{BB962C8B-B14F-4D97-AF65-F5344CB8AC3E}">
        <p14:creationId xmlns:p14="http://schemas.microsoft.com/office/powerpoint/2010/main" val="4720594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5204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gmc">
    <p:spTree>
      <p:nvGrpSpPr>
        <p:cNvPr id="1" name=""/>
        <p:cNvGrpSpPr/>
        <p:nvPr/>
      </p:nvGrpSpPr>
      <p:grpSpPr>
        <a:xfrm>
          <a:off x="0" y="0"/>
          <a:ext cx="0" cy="0"/>
          <a:chOff x="0" y="0"/>
          <a:chExt cx="0" cy="0"/>
        </a:xfrm>
      </p:grpSpPr>
      <p:pic>
        <p:nvPicPr>
          <p:cNvPr id="3" name="Picture 7" descr="IBM-logo-black.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05800" y="6429375"/>
            <a:ext cx="60960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descr="tgmc_hero_556x180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14800" y="0"/>
            <a:ext cx="5029200" cy="12017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Band.jp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35763" y="6126163"/>
            <a:ext cx="2332037"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Band.jp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295400"/>
            <a:ext cx="38100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6665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FF03E4F-47C4-467C-B092-BA3A4965734C}" type="datetimeFigureOut">
              <a:rPr lang="en-US"/>
              <a:pPr>
                <a:defRPr/>
              </a:pPr>
              <a:t>8/20/2013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8E86ADD-76C9-42A0-9BDB-1F60B4F9D4D2}" type="slidenum">
              <a:rPr lang="en-US"/>
              <a:pPr>
                <a:defRPr/>
              </a:pPr>
              <a:t>‹#›</a:t>
            </a:fld>
            <a:endParaRPr lang="en-US"/>
          </a:p>
        </p:txBody>
      </p:sp>
    </p:spTree>
    <p:extLst>
      <p:ext uri="{BB962C8B-B14F-4D97-AF65-F5344CB8AC3E}">
        <p14:creationId xmlns:p14="http://schemas.microsoft.com/office/powerpoint/2010/main" val="32287534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3776BA3-FBD9-4D73-AA66-DA7C7818BC18}" type="datetimeFigureOut">
              <a:rPr lang="en-US"/>
              <a:pPr>
                <a:defRPr/>
              </a:pPr>
              <a:t>8/20/2013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3A20F45-A9B3-4023-BCD6-58526EC37CFE}" type="slidenum">
              <a:rPr lang="en-US"/>
              <a:pPr>
                <a:defRPr/>
              </a:pPr>
              <a:t>‹#›</a:t>
            </a:fld>
            <a:endParaRPr lang="en-US"/>
          </a:p>
        </p:txBody>
      </p:sp>
    </p:spTree>
    <p:extLst>
      <p:ext uri="{BB962C8B-B14F-4D97-AF65-F5344CB8AC3E}">
        <p14:creationId xmlns:p14="http://schemas.microsoft.com/office/powerpoint/2010/main" val="8469137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2E4894E-AA5E-48F9-89A1-43899D93B62E}" type="datetimeFigureOut">
              <a:rPr lang="en-US"/>
              <a:pPr>
                <a:defRPr/>
              </a:pPr>
              <a:t>8/20/2013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9EFCD8C-F23E-4D35-A17B-E32B110C11A7}" type="slidenum">
              <a:rPr lang="en-US"/>
              <a:pPr>
                <a:defRPr/>
              </a:pPr>
              <a:t>‹#›</a:t>
            </a:fld>
            <a:endParaRPr lang="en-US"/>
          </a:p>
        </p:txBody>
      </p:sp>
    </p:spTree>
    <p:extLst>
      <p:ext uri="{BB962C8B-B14F-4D97-AF65-F5344CB8AC3E}">
        <p14:creationId xmlns:p14="http://schemas.microsoft.com/office/powerpoint/2010/main" val="29785828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CC3BB18-B362-4BD4-8B6E-F30535784D44}" type="datetimeFigureOut">
              <a:rPr lang="en-US"/>
              <a:pPr>
                <a:defRPr/>
              </a:pPr>
              <a:t>8/20/2013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572AAE9-79E1-4781-9DAD-974F42A712FD}" type="slidenum">
              <a:rPr lang="en-US"/>
              <a:pPr>
                <a:defRPr/>
              </a:pPr>
              <a:t>‹#›</a:t>
            </a:fld>
            <a:endParaRPr lang="en-US"/>
          </a:p>
        </p:txBody>
      </p:sp>
    </p:spTree>
    <p:extLst>
      <p:ext uri="{BB962C8B-B14F-4D97-AF65-F5344CB8AC3E}">
        <p14:creationId xmlns:p14="http://schemas.microsoft.com/office/powerpoint/2010/main" val="22494344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2F145E8-5F4D-4AD7-89E0-55613D9B6077}" type="datetimeFigureOut">
              <a:rPr lang="en-US"/>
              <a:pPr>
                <a:defRPr/>
              </a:pPr>
              <a:t>8/20/2013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63E95A6-DB90-42F8-9000-748A77875E20}" type="slidenum">
              <a:rPr lang="en-US"/>
              <a:pPr>
                <a:defRPr/>
              </a:pPr>
              <a:t>‹#›</a:t>
            </a:fld>
            <a:endParaRPr lang="en-US"/>
          </a:p>
        </p:txBody>
      </p:sp>
    </p:spTree>
    <p:extLst>
      <p:ext uri="{BB962C8B-B14F-4D97-AF65-F5344CB8AC3E}">
        <p14:creationId xmlns:p14="http://schemas.microsoft.com/office/powerpoint/2010/main" val="4149375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B442FA3-E19C-4AA3-A588-FF92143BA11C}" type="datetimeFigureOut">
              <a:rPr lang="en-US"/>
              <a:pPr>
                <a:defRPr/>
              </a:pPr>
              <a:t>8/20/2013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0E03D2B-BEE4-4C2A-A9E4-E7AEFA435890}" type="slidenum">
              <a:rPr lang="en-US"/>
              <a:pPr>
                <a:defRPr/>
              </a:pPr>
              <a:t>‹#›</a:t>
            </a:fld>
            <a:endParaRPr lang="en-US"/>
          </a:p>
        </p:txBody>
      </p:sp>
    </p:spTree>
    <p:extLst>
      <p:ext uri="{BB962C8B-B14F-4D97-AF65-F5344CB8AC3E}">
        <p14:creationId xmlns:p14="http://schemas.microsoft.com/office/powerpoint/2010/main" val="2660538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1EAFF5F8-1A94-4D71-B47E-BE1444C44FC8}" type="datetimeFigureOut">
              <a:rPr lang="en-US"/>
              <a:pPr>
                <a:defRPr/>
              </a:pPr>
              <a:t>8/20/2013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69145DC-10F5-48B7-91A4-9830AB219C5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29" r:id="rId3"/>
    <p:sldLayoutId id="2147483728" r:id="rId4"/>
    <p:sldLayoutId id="2147483727" r:id="rId5"/>
    <p:sldLayoutId id="2147483726" r:id="rId6"/>
    <p:sldLayoutId id="2147483725" r:id="rId7"/>
    <p:sldLayoutId id="2147483724" r:id="rId8"/>
    <p:sldLayoutId id="2147483723" r:id="rId9"/>
    <p:sldLayoutId id="2147483722" r:id="rId10"/>
    <p:sldLayoutId id="2147483721"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259574A-3B5C-41BA-9AB2-100C7E2C4738}" type="datetimeFigureOut">
              <a:rPr lang="en-US"/>
              <a:pPr>
                <a:defRPr/>
              </a:pPr>
              <a:t>8/20/2013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09B9B916-ADE1-4A78-AE65-5AC5D0ABA4D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0" r:id="rId1"/>
    <p:sldLayoutId id="2147483739" r:id="rId2"/>
    <p:sldLayoutId id="2147483738" r:id="rId3"/>
    <p:sldLayoutId id="2147483737" r:id="rId4"/>
    <p:sldLayoutId id="2147483736" r:id="rId5"/>
    <p:sldLayoutId id="2147483735" r:id="rId6"/>
    <p:sldLayoutId id="2147483734" r:id="rId7"/>
    <p:sldLayoutId id="2147483733" r:id="rId8"/>
    <p:sldLayoutId id="2147483732" r:id="rId9"/>
    <p:sldLayoutId id="2147483731" r:id="rId10"/>
    <p:sldLayoutId id="2147483730"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D8914DBB-8EE9-4FFA-BAA9-503AE90C8EEF}" type="datetimeFigureOut">
              <a:rPr lang="en-US"/>
              <a:pPr>
                <a:defRPr/>
              </a:pPr>
              <a:t>8/20/2013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443C0A70-371C-4B4D-962B-89DEC5293C3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1" r:id="rId1"/>
    <p:sldLayoutId id="2147483750" r:id="rId2"/>
    <p:sldLayoutId id="2147483749" r:id="rId3"/>
    <p:sldLayoutId id="2147483748" r:id="rId4"/>
    <p:sldLayoutId id="2147483747" r:id="rId5"/>
    <p:sldLayoutId id="2147483746" r:id="rId6"/>
    <p:sldLayoutId id="2147483745" r:id="rId7"/>
    <p:sldLayoutId id="2147483744" r:id="rId8"/>
    <p:sldLayoutId id="2147483743" r:id="rId9"/>
    <p:sldLayoutId id="2147483742" r:id="rId10"/>
    <p:sldLayoutId id="2147483741"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2062270"/>
      </p:ext>
    </p:extLst>
  </p:cSld>
  <p:clrMap bg1="lt1" tx1="dk1" bg2="lt2" tx2="dk2" accent1="accent1" accent2="accent2" accent3="accent3" accent4="accent4" accent5="accent5" accent6="accent6" hlink="hlink" folHlink="folHlink"/>
  <p:sldLayoutIdLst>
    <p:sldLayoutId id="2147483755" r:id="rId1"/>
    <p:sldLayoutId id="2147483756" r:id="rId2"/>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p:cNvSpPr>
          <p:nvPr/>
        </p:nvSpPr>
        <p:spPr bwMode="auto">
          <a:xfrm>
            <a:off x="0" y="0"/>
            <a:ext cx="3581400" cy="838200"/>
          </a:xfrm>
          <a:prstGeom prst="rect">
            <a:avLst/>
          </a:prstGeom>
          <a:solidFill>
            <a:srgbClr val="FFFFFF"/>
          </a:solidFill>
          <a:ln w="9525">
            <a:solidFill>
              <a:srgbClr val="000000"/>
            </a:solidFill>
            <a:miter lim="800000"/>
            <a:headEnd/>
            <a:tailEnd/>
          </a:ln>
        </p:spPr>
        <p:txBody>
          <a:bodyPr anchor="ctr"/>
          <a:lstStyle/>
          <a:p>
            <a:r>
              <a:rPr lang="en-US" sz="2400" dirty="0">
                <a:solidFill>
                  <a:schemeClr val="tx2"/>
                </a:solidFill>
                <a:latin typeface="Calibri" pitchFamily="34" charset="0"/>
                <a:ea typeface="Gulim" pitchFamily="34" charset="-127"/>
                <a:cs typeface="Mangal" pitchFamily="2"/>
              </a:rPr>
              <a:t>Team Details</a:t>
            </a:r>
          </a:p>
        </p:txBody>
      </p:sp>
      <p:sp>
        <p:nvSpPr>
          <p:cNvPr id="12293" name="Rectangle 5"/>
          <p:cNvSpPr>
            <a:spLocks noChangeArrowheads="1"/>
          </p:cNvSpPr>
          <p:nvPr/>
        </p:nvSpPr>
        <p:spPr bwMode="auto">
          <a:xfrm>
            <a:off x="-3630" y="1447800"/>
            <a:ext cx="899522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b="1" dirty="0" smtClean="0"/>
              <a:t>Project Title: </a:t>
            </a:r>
            <a:r>
              <a:rPr lang="en-US" dirty="0" smtClean="0"/>
              <a:t>Megadeus</a:t>
            </a:r>
          </a:p>
          <a:p>
            <a:endParaRPr lang="en-US" dirty="0" smtClean="0"/>
          </a:p>
          <a:p>
            <a:r>
              <a:rPr lang="en-US" b="1" dirty="0" smtClean="0"/>
              <a:t>Team Members:</a:t>
            </a:r>
          </a:p>
          <a:p>
            <a:endParaRPr lang="en-US" dirty="0"/>
          </a:p>
          <a:p>
            <a:r>
              <a:rPr lang="en-US" dirty="0" smtClean="0"/>
              <a:t>Vaidhyanathan A</a:t>
            </a:r>
          </a:p>
          <a:p>
            <a:r>
              <a:rPr lang="en-US" dirty="0" smtClean="0"/>
              <a:t>Barath R</a:t>
            </a:r>
          </a:p>
          <a:p>
            <a:r>
              <a:rPr lang="en-US" dirty="0" smtClean="0"/>
              <a:t>Prashanth V</a:t>
            </a:r>
          </a:p>
          <a:p>
            <a:r>
              <a:rPr lang="en-US" dirty="0" smtClean="0"/>
              <a:t>Pradeep A J</a:t>
            </a:r>
          </a:p>
          <a:p>
            <a:endParaRPr lang="en-US" dirty="0"/>
          </a:p>
          <a:p>
            <a:endParaRPr lang="en-US" dirty="0" smtClean="0"/>
          </a:p>
          <a:p>
            <a:r>
              <a:rPr lang="en-US" b="1" dirty="0" smtClean="0"/>
              <a:t>College Name </a:t>
            </a:r>
            <a:r>
              <a:rPr lang="en-US" dirty="0" smtClean="0"/>
              <a:t>: Velammal Engineering College, Chennai</a:t>
            </a:r>
          </a:p>
          <a:p>
            <a:endParaRPr lang="en-US" dirty="0"/>
          </a:p>
          <a:p>
            <a:r>
              <a:rPr lang="en-US" b="1" dirty="0" smtClean="0"/>
              <a:t>Scenario :</a:t>
            </a:r>
            <a:r>
              <a:rPr lang="en-US" dirty="0" smtClean="0"/>
              <a:t>E-Learning Resource Locator </a:t>
            </a:r>
          </a:p>
          <a:p>
            <a:r>
              <a:rPr lang="en-US" dirty="0" smtClean="0"/>
              <a:t>A web site that provides interaction between students and professors, and to share study materials and books online.</a:t>
            </a:r>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xfrm>
            <a:off x="0" y="0"/>
            <a:ext cx="3581400" cy="838200"/>
          </a:xfrm>
          <a:prstGeom prst="rect">
            <a:avLst/>
          </a:prstGeom>
          <a:solidFill>
            <a:srgbClr val="FFFFFF"/>
          </a:solidFill>
          <a:ln>
            <a:solidFill>
              <a:srgbClr val="000000"/>
            </a:solidFill>
            <a:miter lim="800000"/>
            <a:headEnd/>
            <a:tailEnd/>
          </a:ln>
        </p:spPr>
        <p:txBody>
          <a:bodyPr/>
          <a:lstStyle/>
          <a:p>
            <a:pPr algn="l" eaLnBrk="1" hangingPunct="1"/>
            <a:r>
              <a:rPr lang="en-US" sz="2400" dirty="0" smtClean="0">
                <a:solidFill>
                  <a:schemeClr val="tx2"/>
                </a:solidFill>
                <a:ea typeface="Gulim" pitchFamily="34" charset="-127"/>
                <a:cs typeface="Mangal" pitchFamily="2"/>
              </a:rPr>
              <a:t>Team Member Roles</a:t>
            </a:r>
          </a:p>
        </p:txBody>
      </p:sp>
      <p:sp>
        <p:nvSpPr>
          <p:cNvPr id="6" name="Rectangle 5"/>
          <p:cNvSpPr/>
          <p:nvPr/>
        </p:nvSpPr>
        <p:spPr>
          <a:xfrm>
            <a:off x="43543" y="2801257"/>
            <a:ext cx="8839200" cy="3139321"/>
          </a:xfrm>
          <a:prstGeom prst="rect">
            <a:avLst/>
          </a:prstGeom>
        </p:spPr>
        <p:txBody>
          <a:bodyPr wrap="square">
            <a:spAutoFit/>
          </a:bodyPr>
          <a:lstStyle/>
          <a:p>
            <a:pPr marL="342900" indent="-342900">
              <a:buFont typeface="Arial" pitchFamily="34" charset="0"/>
              <a:buChar char="•"/>
            </a:pPr>
            <a:r>
              <a:rPr lang="en-US" dirty="0" smtClean="0">
                <a:ea typeface="Gulim" pitchFamily="34" charset="-127"/>
                <a:cs typeface="Mangal" pitchFamily="2"/>
              </a:rPr>
              <a:t>UI design , development by Prashanth V</a:t>
            </a:r>
          </a:p>
          <a:p>
            <a:pPr marL="342900" indent="-342900">
              <a:buFont typeface="Arial" pitchFamily="34" charset="0"/>
              <a:buChar char="•"/>
            </a:pPr>
            <a:endParaRPr lang="en-US" dirty="0">
              <a:ea typeface="Gulim" pitchFamily="34" charset="-127"/>
              <a:cs typeface="Mangal" pitchFamily="2"/>
            </a:endParaRPr>
          </a:p>
          <a:p>
            <a:pPr marL="342900" indent="-342900">
              <a:buFont typeface="Arial" pitchFamily="34" charset="0"/>
              <a:buChar char="•"/>
            </a:pPr>
            <a:r>
              <a:rPr lang="en-US" dirty="0" smtClean="0">
                <a:ea typeface="Gulim" pitchFamily="34" charset="-127"/>
                <a:cs typeface="Mangal" pitchFamily="2"/>
              </a:rPr>
              <a:t>Database design by Barath R</a:t>
            </a:r>
          </a:p>
          <a:p>
            <a:pPr marL="342900" indent="-342900">
              <a:buFont typeface="Arial" pitchFamily="34" charset="0"/>
              <a:buChar char="•"/>
            </a:pPr>
            <a:endParaRPr lang="en-US" dirty="0">
              <a:ea typeface="Gulim" pitchFamily="34" charset="-127"/>
              <a:cs typeface="Mangal" pitchFamily="2"/>
            </a:endParaRPr>
          </a:p>
          <a:p>
            <a:pPr marL="342900" indent="-342900">
              <a:buFont typeface="Arial" pitchFamily="34" charset="0"/>
              <a:buChar char="•"/>
            </a:pPr>
            <a:r>
              <a:rPr lang="en-US" dirty="0" smtClean="0">
                <a:ea typeface="Gulim" pitchFamily="34" charset="-127"/>
                <a:cs typeface="Mangal" pitchFamily="2"/>
              </a:rPr>
              <a:t>Business logic  done by Vaidhyanathan </a:t>
            </a:r>
            <a:r>
              <a:rPr lang="en-US" dirty="0" smtClean="0">
                <a:ea typeface="Gulim" pitchFamily="34" charset="-127"/>
                <a:cs typeface="Mangal" pitchFamily="2"/>
              </a:rPr>
              <a:t>A and Pradeep A J</a:t>
            </a:r>
            <a:endParaRPr lang="en-US" dirty="0" smtClean="0">
              <a:ea typeface="Gulim" pitchFamily="34" charset="-127"/>
              <a:cs typeface="Mangal" pitchFamily="2"/>
            </a:endParaRPr>
          </a:p>
          <a:p>
            <a:pPr marL="342900" indent="-342900">
              <a:buFont typeface="Arial" pitchFamily="34" charset="0"/>
              <a:buChar char="•"/>
            </a:pPr>
            <a:endParaRPr lang="en-US" dirty="0" smtClean="0">
              <a:ea typeface="Gulim" pitchFamily="34" charset="-127"/>
              <a:cs typeface="Mangal" pitchFamily="2"/>
            </a:endParaRPr>
          </a:p>
          <a:p>
            <a:pPr marL="342900" indent="-342900">
              <a:buFont typeface="Arial" pitchFamily="34" charset="0"/>
              <a:buChar char="•"/>
            </a:pPr>
            <a:endParaRPr lang="en-US" dirty="0" smtClean="0">
              <a:ea typeface="Gulim" pitchFamily="34" charset="-127"/>
              <a:cs typeface="Mangal" pitchFamily="2"/>
            </a:endParaRPr>
          </a:p>
          <a:p>
            <a:pPr marL="342900" indent="-342900">
              <a:buFont typeface="Arial" pitchFamily="34" charset="0"/>
              <a:buChar char="•"/>
            </a:pPr>
            <a:endParaRPr lang="en-US" dirty="0" smtClean="0">
              <a:ea typeface="Gulim" pitchFamily="34" charset="-127"/>
              <a:cs typeface="Mangal" pitchFamily="2"/>
            </a:endParaRPr>
          </a:p>
          <a:p>
            <a:pPr marL="342900" indent="-342900">
              <a:buFont typeface="Arial" pitchFamily="34" charset="0"/>
              <a:buChar char="•"/>
            </a:pPr>
            <a:endParaRPr lang="en-US" dirty="0" smtClean="0">
              <a:ea typeface="Gulim" pitchFamily="34" charset="-127"/>
              <a:cs typeface="Mangal" pitchFamily="2"/>
            </a:endParaRPr>
          </a:p>
          <a:p>
            <a:pPr marL="342900" indent="-342900">
              <a:buFont typeface="Arial" pitchFamily="34" charset="0"/>
              <a:buChar char="•"/>
            </a:pPr>
            <a:endParaRPr lang="en-US" dirty="0" smtClean="0">
              <a:ea typeface="Gulim" pitchFamily="34" charset="-127"/>
              <a:cs typeface="Mangal" pitchFamily="2"/>
            </a:endParaRPr>
          </a:p>
          <a:p>
            <a:pPr marL="342900" indent="-342900">
              <a:buFont typeface="Arial" pitchFamily="34" charset="0"/>
              <a:buChar char="•"/>
            </a:pPr>
            <a:endParaRPr lang="en-US" dirty="0" smtClean="0">
              <a:ea typeface="Gulim" pitchFamily="34" charset="-127"/>
              <a:cs typeface="Mangal" pitchFamily="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xfrm>
            <a:off x="0" y="0"/>
            <a:ext cx="3581400" cy="838200"/>
          </a:xfrm>
          <a:prstGeom prst="rect">
            <a:avLst/>
          </a:prstGeom>
          <a:solidFill>
            <a:srgbClr val="FFFFFF"/>
          </a:solidFill>
          <a:ln>
            <a:solidFill>
              <a:srgbClr val="000000"/>
            </a:solidFill>
            <a:miter lim="800000"/>
            <a:headEnd/>
            <a:tailEnd/>
          </a:ln>
        </p:spPr>
        <p:txBody>
          <a:bodyPr/>
          <a:lstStyle/>
          <a:p>
            <a:pPr algn="l" eaLnBrk="1" hangingPunct="1"/>
            <a:r>
              <a:rPr lang="en-US" sz="2400" dirty="0" smtClean="0">
                <a:solidFill>
                  <a:schemeClr val="tx2"/>
                </a:solidFill>
                <a:ea typeface="Gulim" pitchFamily="34" charset="-127"/>
                <a:cs typeface="Mangal" pitchFamily="2"/>
              </a:rPr>
              <a:t>Tools and Technologies</a:t>
            </a:r>
          </a:p>
        </p:txBody>
      </p:sp>
      <p:sp>
        <p:nvSpPr>
          <p:cNvPr id="6" name="Rectangle 5"/>
          <p:cNvSpPr/>
          <p:nvPr/>
        </p:nvSpPr>
        <p:spPr>
          <a:xfrm>
            <a:off x="105228" y="2590800"/>
            <a:ext cx="8839200" cy="3693319"/>
          </a:xfrm>
          <a:prstGeom prst="rect">
            <a:avLst/>
          </a:prstGeom>
        </p:spPr>
        <p:txBody>
          <a:bodyPr wrap="square">
            <a:spAutoFit/>
          </a:bodyPr>
          <a:lstStyle/>
          <a:p>
            <a:pPr marL="342900" indent="-342900">
              <a:buFont typeface="Arial" pitchFamily="34" charset="0"/>
              <a:buChar char="•"/>
            </a:pPr>
            <a:r>
              <a:rPr lang="en-US" dirty="0" smtClean="0">
                <a:ea typeface="Gulim" pitchFamily="34" charset="-127"/>
                <a:cs typeface="Mangal" pitchFamily="2"/>
              </a:rPr>
              <a:t>The technologies that used in this project are JQuery, CSS , Javascript, Html, JSP, AJAX.</a:t>
            </a:r>
          </a:p>
          <a:p>
            <a:pPr marL="342900" indent="-342900">
              <a:buFont typeface="Arial" pitchFamily="34" charset="0"/>
              <a:buChar char="•"/>
            </a:pPr>
            <a:endParaRPr lang="en-US" dirty="0" smtClean="0">
              <a:ea typeface="Gulim" pitchFamily="34" charset="-127"/>
              <a:cs typeface="Mangal" pitchFamily="2"/>
            </a:endParaRPr>
          </a:p>
          <a:p>
            <a:pPr marL="342900" indent="-342900">
              <a:buFont typeface="Arial" pitchFamily="34" charset="0"/>
              <a:buChar char="•"/>
            </a:pPr>
            <a:r>
              <a:rPr lang="en-US" dirty="0" smtClean="0">
                <a:ea typeface="Gulim" pitchFamily="34" charset="-127"/>
                <a:cs typeface="Mangal" pitchFamily="2"/>
              </a:rPr>
              <a:t>Tools used: Eclipse IDE, Rational Rose.</a:t>
            </a:r>
          </a:p>
          <a:p>
            <a:pPr marL="342900" indent="-342900">
              <a:buFont typeface="Arial" pitchFamily="34" charset="0"/>
              <a:buChar char="•"/>
            </a:pPr>
            <a:endParaRPr lang="en-US" dirty="0" smtClean="0">
              <a:ea typeface="Gulim" pitchFamily="34" charset="-127"/>
              <a:cs typeface="Mangal" pitchFamily="2"/>
            </a:endParaRPr>
          </a:p>
          <a:p>
            <a:pPr marL="342900" indent="-342900">
              <a:buFont typeface="Arial" pitchFamily="34" charset="0"/>
              <a:buChar char="•"/>
            </a:pPr>
            <a:r>
              <a:rPr lang="en-US" dirty="0" smtClean="0">
                <a:ea typeface="Gulim" pitchFamily="34" charset="-127"/>
                <a:cs typeface="Mangal" pitchFamily="2"/>
              </a:rPr>
              <a:t>Database used : DB2.</a:t>
            </a:r>
          </a:p>
          <a:p>
            <a:pPr marL="342900" indent="-342900">
              <a:buFont typeface="Arial" pitchFamily="34" charset="0"/>
              <a:buChar char="•"/>
            </a:pPr>
            <a:endParaRPr lang="en-US" dirty="0" smtClean="0">
              <a:ea typeface="Gulim" pitchFamily="34" charset="-127"/>
              <a:cs typeface="Mangal" pitchFamily="2"/>
            </a:endParaRPr>
          </a:p>
          <a:p>
            <a:pPr marL="342900" indent="-342900">
              <a:buFont typeface="Arial" pitchFamily="34" charset="0"/>
              <a:buChar char="•"/>
            </a:pPr>
            <a:r>
              <a:rPr lang="en-US" dirty="0" smtClean="0">
                <a:ea typeface="Gulim" pitchFamily="34" charset="-127"/>
                <a:cs typeface="Mangal" pitchFamily="2"/>
              </a:rPr>
              <a:t>Server Used: WASCE .</a:t>
            </a:r>
          </a:p>
          <a:p>
            <a:pPr marL="342900" indent="-342900">
              <a:buFont typeface="Arial" pitchFamily="34" charset="0"/>
              <a:buChar char="•"/>
            </a:pPr>
            <a:endParaRPr lang="en-US" dirty="0" smtClean="0">
              <a:ea typeface="Gulim" pitchFamily="34" charset="-127"/>
              <a:cs typeface="Mangal" pitchFamily="2"/>
            </a:endParaRPr>
          </a:p>
          <a:p>
            <a:pPr marL="342900" indent="-342900">
              <a:buFont typeface="Arial" pitchFamily="34" charset="0"/>
              <a:buChar char="•"/>
            </a:pPr>
            <a:endParaRPr lang="en-US" dirty="0" smtClean="0">
              <a:ea typeface="Gulim" pitchFamily="34" charset="-127"/>
              <a:cs typeface="Mangal" pitchFamily="2"/>
            </a:endParaRPr>
          </a:p>
          <a:p>
            <a:pPr marL="342900" indent="-342900">
              <a:buFont typeface="Arial" pitchFamily="34" charset="0"/>
              <a:buChar char="•"/>
            </a:pPr>
            <a:endParaRPr lang="en-US" dirty="0" smtClean="0">
              <a:ea typeface="Gulim" pitchFamily="34" charset="-127"/>
              <a:cs typeface="Mangal" pitchFamily="2"/>
            </a:endParaRPr>
          </a:p>
          <a:p>
            <a:pPr marL="342900" indent="-342900">
              <a:buFont typeface="Arial" pitchFamily="34" charset="0"/>
              <a:buChar char="•"/>
            </a:pPr>
            <a:endParaRPr lang="en-US" dirty="0" smtClean="0">
              <a:ea typeface="Gulim" pitchFamily="34" charset="-127"/>
              <a:cs typeface="Mangal" pitchFamily="2"/>
            </a:endParaRPr>
          </a:p>
          <a:p>
            <a:pPr marL="342900" indent="-342900">
              <a:buFont typeface="Arial" pitchFamily="34" charset="0"/>
              <a:buChar char="•"/>
            </a:pPr>
            <a:endParaRPr lang="en-US" dirty="0" smtClean="0">
              <a:ea typeface="Gulim" pitchFamily="34" charset="-127"/>
              <a:cs typeface="Mangal" pitchFamily="2"/>
            </a:endParaRPr>
          </a:p>
        </p:txBody>
      </p:sp>
    </p:spTree>
    <p:extLst>
      <p:ext uri="{BB962C8B-B14F-4D97-AF65-F5344CB8AC3E}">
        <p14:creationId xmlns:p14="http://schemas.microsoft.com/office/powerpoint/2010/main" val="336533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xfrm>
            <a:off x="-10886" y="0"/>
            <a:ext cx="3581400" cy="838200"/>
          </a:xfrm>
          <a:prstGeom prst="rect">
            <a:avLst/>
          </a:prstGeom>
          <a:solidFill>
            <a:srgbClr val="FFFFFF"/>
          </a:solidFill>
          <a:ln>
            <a:solidFill>
              <a:srgbClr val="000000"/>
            </a:solidFill>
            <a:miter lim="800000"/>
            <a:headEnd/>
            <a:tailEnd/>
          </a:ln>
        </p:spPr>
        <p:txBody>
          <a:bodyPr/>
          <a:lstStyle/>
          <a:p>
            <a:pPr algn="l" eaLnBrk="1" hangingPunct="1"/>
            <a:r>
              <a:rPr lang="en-US" sz="2400" dirty="0" smtClean="0">
                <a:solidFill>
                  <a:schemeClr val="tx2"/>
                </a:solidFill>
                <a:ea typeface="Gulim" pitchFamily="34" charset="-127"/>
                <a:cs typeface="Mangal" pitchFamily="2"/>
              </a:rPr>
              <a:t>Project Scenario and users</a:t>
            </a:r>
          </a:p>
        </p:txBody>
      </p:sp>
      <p:sp>
        <p:nvSpPr>
          <p:cNvPr id="5" name="Rectangle 2"/>
          <p:cNvSpPr txBox="1">
            <a:spLocks/>
          </p:cNvSpPr>
          <p:nvPr/>
        </p:nvSpPr>
        <p:spPr>
          <a:xfrm>
            <a:off x="-18144" y="1524000"/>
            <a:ext cx="9162143" cy="4495800"/>
          </a:xfrm>
          <a:prstGeom prst="rect">
            <a:avLst/>
          </a:prstGeom>
          <a:solidFill>
            <a:srgbClr val="FFFFFF"/>
          </a:solidFill>
          <a:ln>
            <a:solidFill>
              <a:srgbClr val="000000"/>
            </a:solidFill>
            <a:miter lim="800000"/>
            <a:headEnd/>
            <a:tailEnd/>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latin typeface="Arial" pitchFamily="34" charset="0"/>
                <a:ea typeface="Gulim" pitchFamily="34" charset="-127"/>
                <a:cs typeface="Arial" pitchFamily="34" charset="0"/>
              </a:rPr>
              <a:t>Scenario</a:t>
            </a:r>
            <a:r>
              <a:rPr lang="en-US" sz="2000" dirty="0" smtClean="0">
                <a:latin typeface="Arial" pitchFamily="34" charset="0"/>
                <a:ea typeface="Gulim" pitchFamily="34" charset="-127"/>
                <a:cs typeface="Arial" pitchFamily="34" charset="0"/>
              </a:rPr>
              <a:t>: E-Learning Resource locator is used by the students in order to get the study materials and book required for their courses. It allows the students and faculty to interact with the each other.</a:t>
            </a:r>
          </a:p>
          <a:p>
            <a:pPr algn="l"/>
            <a:endParaRPr lang="en-US" sz="2000" dirty="0" smtClean="0">
              <a:latin typeface="Arial" pitchFamily="34" charset="0"/>
              <a:ea typeface="Gulim" pitchFamily="34" charset="-127"/>
              <a:cs typeface="Arial" pitchFamily="34" charset="0"/>
            </a:endParaRPr>
          </a:p>
          <a:p>
            <a:pPr algn="l"/>
            <a:r>
              <a:rPr lang="en-US" sz="2000" b="1" dirty="0" smtClean="0">
                <a:latin typeface="Arial" pitchFamily="34" charset="0"/>
                <a:ea typeface="Gulim" pitchFamily="34" charset="-127"/>
                <a:cs typeface="Arial" pitchFamily="34" charset="0"/>
              </a:rPr>
              <a:t>Users:</a:t>
            </a:r>
          </a:p>
          <a:p>
            <a:pPr algn="l"/>
            <a:endParaRPr lang="en-US" sz="2000" dirty="0" smtClean="0">
              <a:latin typeface="Arial" pitchFamily="34" charset="0"/>
              <a:ea typeface="Gulim" pitchFamily="34" charset="-127"/>
              <a:cs typeface="Arial" pitchFamily="34" charset="0"/>
            </a:endParaRPr>
          </a:p>
          <a:p>
            <a:pPr algn="l"/>
            <a:r>
              <a:rPr lang="en-US" sz="2000" dirty="0" smtClean="0">
                <a:latin typeface="Arial" pitchFamily="34" charset="0"/>
                <a:ea typeface="Gulim" pitchFamily="34" charset="-127"/>
                <a:cs typeface="Arial" pitchFamily="34" charset="0"/>
              </a:rPr>
              <a:t>Student</a:t>
            </a:r>
          </a:p>
          <a:p>
            <a:pPr algn="l"/>
            <a:r>
              <a:rPr lang="en-US" sz="2000" dirty="0" smtClean="0">
                <a:latin typeface="Arial" pitchFamily="34" charset="0"/>
                <a:ea typeface="Gulim" pitchFamily="34" charset="-127"/>
                <a:cs typeface="Arial" pitchFamily="34" charset="0"/>
              </a:rPr>
              <a:t>Topper</a:t>
            </a:r>
          </a:p>
          <a:p>
            <a:pPr algn="l"/>
            <a:r>
              <a:rPr lang="en-US" sz="2000" dirty="0" smtClean="0">
                <a:latin typeface="Arial" pitchFamily="34" charset="0"/>
                <a:ea typeface="Gulim" pitchFamily="34" charset="-127"/>
                <a:cs typeface="Arial" pitchFamily="34" charset="0"/>
              </a:rPr>
              <a:t>Professor</a:t>
            </a:r>
          </a:p>
          <a:p>
            <a:pPr algn="l"/>
            <a:r>
              <a:rPr lang="en-US" sz="2000" dirty="0" smtClean="0">
                <a:latin typeface="Arial" pitchFamily="34" charset="0"/>
                <a:ea typeface="Gulim" pitchFamily="34" charset="-127"/>
                <a:cs typeface="Arial" pitchFamily="34" charset="0"/>
              </a:rPr>
              <a:t>Mentor</a:t>
            </a:r>
          </a:p>
          <a:p>
            <a:pPr algn="l"/>
            <a:r>
              <a:rPr lang="en-US" sz="2000" dirty="0" smtClean="0">
                <a:latin typeface="Arial" pitchFamily="34" charset="0"/>
                <a:ea typeface="Gulim" pitchFamily="34" charset="-127"/>
                <a:cs typeface="Arial" pitchFamily="34" charset="0"/>
              </a:rPr>
              <a:t>Publication</a:t>
            </a:r>
          </a:p>
          <a:p>
            <a:pPr algn="l"/>
            <a:r>
              <a:rPr lang="en-US" sz="2000" dirty="0" smtClean="0">
                <a:latin typeface="Arial" pitchFamily="34" charset="0"/>
                <a:ea typeface="Gulim" pitchFamily="34" charset="-127"/>
                <a:cs typeface="Arial" pitchFamily="34" charset="0"/>
              </a:rPr>
              <a:t>Admin</a:t>
            </a:r>
          </a:p>
          <a:p>
            <a:pPr algn="l"/>
            <a:endParaRPr lang="en-US" sz="2000" dirty="0">
              <a:latin typeface="Arial" pitchFamily="34" charset="0"/>
              <a:ea typeface="Gulim" pitchFamily="34" charset="-127"/>
              <a:cs typeface="Arial" pitchFamily="34" charset="0"/>
            </a:endParaRPr>
          </a:p>
          <a:p>
            <a:pPr algn="l"/>
            <a:endParaRPr lang="en-US" sz="2000" dirty="0" smtClean="0">
              <a:latin typeface="Arial" pitchFamily="34" charset="0"/>
              <a:ea typeface="Gulim" pitchFamily="34" charset="-127"/>
              <a:cs typeface="Arial" pitchFamily="34" charset="0"/>
            </a:endParaRPr>
          </a:p>
          <a:p>
            <a:pPr algn="l"/>
            <a:endParaRPr lang="en-US" sz="2000" dirty="0">
              <a:latin typeface="Arial" pitchFamily="34" charset="0"/>
              <a:ea typeface="Gulim" pitchFamily="34" charset="-127"/>
              <a:cs typeface="Arial" pitchFamily="34" charset="0"/>
            </a:endParaRPr>
          </a:p>
        </p:txBody>
      </p:sp>
    </p:spTree>
    <p:extLst>
      <p:ext uri="{BB962C8B-B14F-4D97-AF65-F5344CB8AC3E}">
        <p14:creationId xmlns:p14="http://schemas.microsoft.com/office/powerpoint/2010/main" val="3809577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xfrm>
            <a:off x="0" y="0"/>
            <a:ext cx="3581400" cy="838200"/>
          </a:xfrm>
          <a:prstGeom prst="rect">
            <a:avLst/>
          </a:prstGeom>
          <a:solidFill>
            <a:srgbClr val="FFFFFF"/>
          </a:solidFill>
          <a:ln>
            <a:solidFill>
              <a:srgbClr val="000000"/>
            </a:solidFill>
            <a:miter lim="800000"/>
            <a:headEnd/>
            <a:tailEnd/>
          </a:ln>
        </p:spPr>
        <p:txBody>
          <a:bodyPr/>
          <a:lstStyle/>
          <a:p>
            <a:pPr algn="l" eaLnBrk="1" hangingPunct="1"/>
            <a:r>
              <a:rPr lang="en-US" sz="2400" dirty="0" smtClean="0">
                <a:solidFill>
                  <a:schemeClr val="tx2"/>
                </a:solidFill>
                <a:ea typeface="Gulim" pitchFamily="34" charset="-127"/>
                <a:cs typeface="Mangal" pitchFamily="2"/>
              </a:rPr>
              <a:t>Key Functionalities </a:t>
            </a:r>
          </a:p>
        </p:txBody>
      </p:sp>
      <p:sp>
        <p:nvSpPr>
          <p:cNvPr id="7" name="Rectangle 2"/>
          <p:cNvSpPr txBox="1">
            <a:spLocks/>
          </p:cNvSpPr>
          <p:nvPr/>
        </p:nvSpPr>
        <p:spPr>
          <a:xfrm>
            <a:off x="32657" y="1511300"/>
            <a:ext cx="8915400" cy="4443186"/>
          </a:xfrm>
          <a:prstGeom prst="rect">
            <a:avLst/>
          </a:prstGeom>
          <a:solidFill>
            <a:srgbClr val="FFFFFF"/>
          </a:solidFill>
          <a:ln>
            <a:solidFill>
              <a:srgbClr val="000000"/>
            </a:solidFill>
            <a:miter lim="800000"/>
            <a:headEnd/>
            <a:tailEnd/>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en-US" sz="2400" dirty="0" smtClean="0">
                <a:ea typeface="Gulim" pitchFamily="34" charset="-127"/>
                <a:cs typeface="Mangal" pitchFamily="2"/>
              </a:rPr>
              <a:t>Provide </a:t>
            </a:r>
            <a:r>
              <a:rPr lang="en-US" sz="2400" dirty="0">
                <a:ea typeface="Gulim" pitchFamily="34" charset="-127"/>
                <a:cs typeface="Mangal" pitchFamily="2"/>
              </a:rPr>
              <a:t>a</a:t>
            </a:r>
            <a:r>
              <a:rPr lang="en-US" sz="2400" dirty="0" smtClean="0">
                <a:ea typeface="Gulim" pitchFamily="34" charset="-127"/>
                <a:cs typeface="Mangal" pitchFamily="2"/>
              </a:rPr>
              <a:t> user account to every user of the system , so that only authorized user can utilize the resources.</a:t>
            </a:r>
          </a:p>
          <a:p>
            <a:pPr marL="342900" indent="-342900" algn="l">
              <a:buFont typeface="Arial" pitchFamily="34" charset="0"/>
              <a:buChar char="•"/>
            </a:pPr>
            <a:endParaRPr lang="en-US" sz="2400" dirty="0" smtClean="0">
              <a:ea typeface="Gulim" pitchFamily="34" charset="-127"/>
              <a:cs typeface="Mangal" pitchFamily="2"/>
            </a:endParaRPr>
          </a:p>
          <a:p>
            <a:pPr marL="342900" indent="-342900" algn="l">
              <a:buFont typeface="Arial" pitchFamily="34" charset="0"/>
              <a:buChar char="•"/>
            </a:pPr>
            <a:r>
              <a:rPr lang="en-US" sz="2400" dirty="0" smtClean="0">
                <a:ea typeface="Gulim" pitchFamily="34" charset="-127"/>
                <a:cs typeface="Mangal" pitchFamily="2"/>
              </a:rPr>
              <a:t>Help the publication to upload the books so that user and professor can get the material and provide feedback.</a:t>
            </a:r>
          </a:p>
          <a:p>
            <a:pPr marL="342900" indent="-342900" algn="l">
              <a:buFont typeface="Arial" pitchFamily="34" charset="0"/>
              <a:buChar char="•"/>
            </a:pPr>
            <a:endParaRPr lang="en-US" sz="2400" dirty="0">
              <a:ea typeface="Gulim" pitchFamily="34" charset="-127"/>
              <a:cs typeface="Mangal" pitchFamily="2"/>
            </a:endParaRPr>
          </a:p>
          <a:p>
            <a:pPr marL="342900" indent="-342900" algn="l">
              <a:buFont typeface="Arial" pitchFamily="34" charset="0"/>
              <a:buChar char="•"/>
            </a:pPr>
            <a:r>
              <a:rPr lang="en-US" sz="2400" dirty="0" smtClean="0">
                <a:ea typeface="Gulim" pitchFamily="34" charset="-127"/>
                <a:cs typeface="Mangal" pitchFamily="2"/>
              </a:rPr>
              <a:t>Allow the professor and topper to upload the documents .</a:t>
            </a:r>
          </a:p>
          <a:p>
            <a:pPr marL="342900" indent="-342900" algn="l">
              <a:buFont typeface="Arial" pitchFamily="34" charset="0"/>
              <a:buChar char="•"/>
            </a:pPr>
            <a:endParaRPr lang="en-US" sz="2400" dirty="0">
              <a:ea typeface="Gulim" pitchFamily="34" charset="-127"/>
              <a:cs typeface="Mangal" pitchFamily="2"/>
            </a:endParaRPr>
          </a:p>
          <a:p>
            <a:pPr marL="342900" indent="-342900" algn="l">
              <a:buFont typeface="Arial" pitchFamily="34" charset="0"/>
              <a:buChar char="•"/>
            </a:pPr>
            <a:r>
              <a:rPr lang="en-US" sz="2400" dirty="0" smtClean="0">
                <a:ea typeface="Gulim" pitchFamily="34" charset="-127"/>
                <a:cs typeface="Mangal" pitchFamily="2"/>
              </a:rPr>
              <a:t>No </a:t>
            </a:r>
            <a:r>
              <a:rPr lang="en-US" sz="2400" dirty="0">
                <a:ea typeface="Gulim" pitchFamily="34" charset="-127"/>
                <a:cs typeface="Mangal" pitchFamily="2"/>
              </a:rPr>
              <a:t>r</a:t>
            </a:r>
            <a:r>
              <a:rPr lang="en-US" sz="2400" dirty="0" smtClean="0">
                <a:ea typeface="Gulim" pitchFamily="34" charset="-127"/>
                <a:cs typeface="Mangal" pitchFamily="2"/>
              </a:rPr>
              <a:t>estriction on user to access the resources so that every one can able to access the material.</a:t>
            </a:r>
          </a:p>
          <a:p>
            <a:pPr marL="342900" indent="-342900" algn="l">
              <a:buFont typeface="Arial" pitchFamily="34" charset="0"/>
              <a:buChar char="•"/>
            </a:pPr>
            <a:endParaRPr lang="en-US" sz="2400" dirty="0">
              <a:ea typeface="Gulim" pitchFamily="34" charset="-127"/>
              <a:cs typeface="Mangal" pitchFamily="2"/>
            </a:endParaRPr>
          </a:p>
        </p:txBody>
      </p:sp>
    </p:spTree>
    <p:extLst>
      <p:ext uri="{BB962C8B-B14F-4D97-AF65-F5344CB8AC3E}">
        <p14:creationId xmlns:p14="http://schemas.microsoft.com/office/powerpoint/2010/main" val="2831369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xfrm>
            <a:off x="0" y="0"/>
            <a:ext cx="3581400" cy="838200"/>
          </a:xfrm>
          <a:prstGeom prst="rect">
            <a:avLst/>
          </a:prstGeom>
          <a:solidFill>
            <a:srgbClr val="FFFFFF"/>
          </a:solidFill>
          <a:ln>
            <a:solidFill>
              <a:srgbClr val="000000"/>
            </a:solidFill>
            <a:miter lim="800000"/>
            <a:headEnd/>
            <a:tailEnd/>
          </a:ln>
        </p:spPr>
        <p:txBody>
          <a:bodyPr/>
          <a:lstStyle/>
          <a:p>
            <a:pPr algn="l" eaLnBrk="1" hangingPunct="1"/>
            <a:r>
              <a:rPr lang="en-US" sz="2400" dirty="0" smtClean="0">
                <a:solidFill>
                  <a:schemeClr val="tx2"/>
                </a:solidFill>
                <a:ea typeface="Gulim" pitchFamily="34" charset="-127"/>
                <a:cs typeface="Mangal" pitchFamily="2"/>
              </a:rPr>
              <a:t>Key Functionalities(cont..) </a:t>
            </a:r>
          </a:p>
        </p:txBody>
      </p:sp>
      <p:sp>
        <p:nvSpPr>
          <p:cNvPr id="7" name="Rectangle 2"/>
          <p:cNvSpPr txBox="1">
            <a:spLocks/>
          </p:cNvSpPr>
          <p:nvPr/>
        </p:nvSpPr>
        <p:spPr>
          <a:xfrm>
            <a:off x="32657" y="1511300"/>
            <a:ext cx="8915400" cy="4443186"/>
          </a:xfrm>
          <a:prstGeom prst="rect">
            <a:avLst/>
          </a:prstGeom>
          <a:solidFill>
            <a:srgbClr val="FFFFFF"/>
          </a:solidFill>
          <a:ln>
            <a:solidFill>
              <a:srgbClr val="000000"/>
            </a:solidFill>
            <a:miter lim="800000"/>
            <a:headEnd/>
            <a:tailEnd/>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en-US" sz="2400" dirty="0" smtClean="0">
                <a:ea typeface="Gulim" pitchFamily="34" charset="-127"/>
                <a:cs typeface="Mangal" pitchFamily="2"/>
              </a:rPr>
              <a:t>Mentor is able to help the student by answering their Questions .</a:t>
            </a:r>
          </a:p>
          <a:p>
            <a:pPr marL="342900" indent="-342900" algn="l">
              <a:buFont typeface="Arial" pitchFamily="34" charset="0"/>
              <a:buChar char="•"/>
            </a:pPr>
            <a:endParaRPr lang="en-US" sz="2400" dirty="0">
              <a:ea typeface="Gulim" pitchFamily="34" charset="-127"/>
              <a:cs typeface="Mangal" pitchFamily="2"/>
            </a:endParaRPr>
          </a:p>
          <a:p>
            <a:pPr marL="342900" indent="-342900" algn="l">
              <a:buFont typeface="Arial" pitchFamily="34" charset="0"/>
              <a:buChar char="•"/>
            </a:pPr>
            <a:r>
              <a:rPr lang="en-US" sz="2400" dirty="0" smtClean="0">
                <a:ea typeface="Gulim" pitchFamily="34" charset="-127"/>
                <a:cs typeface="Mangal" pitchFamily="2"/>
              </a:rPr>
              <a:t>Professor and student can effectively interact through forums.</a:t>
            </a:r>
          </a:p>
          <a:p>
            <a:pPr marL="342900" indent="-342900" algn="l">
              <a:buFont typeface="Arial" pitchFamily="34" charset="0"/>
              <a:buChar char="•"/>
            </a:pPr>
            <a:endParaRPr lang="en-US" sz="2400" dirty="0">
              <a:ea typeface="Gulim" pitchFamily="34" charset="-127"/>
              <a:cs typeface="Mangal" pitchFamily="2"/>
            </a:endParaRPr>
          </a:p>
          <a:p>
            <a:pPr marL="342900" indent="-342900" algn="l">
              <a:buFont typeface="Arial" pitchFamily="34" charset="0"/>
              <a:buChar char="•"/>
            </a:pPr>
            <a:r>
              <a:rPr lang="en-US" sz="2400" dirty="0" smtClean="0">
                <a:ea typeface="Gulim" pitchFamily="34" charset="-127"/>
                <a:cs typeface="Mangal" pitchFamily="2"/>
              </a:rPr>
              <a:t>Allow the users to like , comment the documents that is uploaded by users.</a:t>
            </a:r>
          </a:p>
          <a:p>
            <a:pPr marL="342900" indent="-342900" algn="l">
              <a:buFont typeface="Arial" pitchFamily="34" charset="0"/>
              <a:buChar char="•"/>
            </a:pPr>
            <a:endParaRPr lang="en-US" sz="2400" dirty="0">
              <a:ea typeface="Gulim" pitchFamily="34" charset="-127"/>
              <a:cs typeface="Mangal" pitchFamily="2"/>
            </a:endParaRPr>
          </a:p>
          <a:p>
            <a:pPr marL="342900" indent="-342900" algn="l">
              <a:buFont typeface="Arial" pitchFamily="34" charset="0"/>
              <a:buChar char="•"/>
            </a:pPr>
            <a:r>
              <a:rPr lang="en-US" sz="2400" dirty="0" smtClean="0">
                <a:ea typeface="Gulim" pitchFamily="34" charset="-127"/>
                <a:cs typeface="Mangal" pitchFamily="2"/>
              </a:rPr>
              <a:t>An Admin who can able to maintain the whole system by having master control. </a:t>
            </a:r>
            <a:endParaRPr lang="en-US" sz="2400" dirty="0">
              <a:ea typeface="Gulim" pitchFamily="34" charset="-127"/>
              <a:cs typeface="Mangal" pitchFamily="2"/>
            </a:endParaRPr>
          </a:p>
        </p:txBody>
      </p:sp>
    </p:spTree>
    <p:extLst>
      <p:ext uri="{BB962C8B-B14F-4D97-AF65-F5344CB8AC3E}">
        <p14:creationId xmlns:p14="http://schemas.microsoft.com/office/powerpoint/2010/main" val="2944687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xfrm>
            <a:off x="0" y="0"/>
            <a:ext cx="3581400" cy="838200"/>
          </a:xfrm>
          <a:prstGeom prst="rect">
            <a:avLst/>
          </a:prstGeom>
          <a:solidFill>
            <a:srgbClr val="FFFFFF"/>
          </a:solidFill>
          <a:ln>
            <a:solidFill>
              <a:srgbClr val="000000"/>
            </a:solidFill>
            <a:miter lim="800000"/>
            <a:headEnd/>
            <a:tailEnd/>
          </a:ln>
        </p:spPr>
        <p:txBody>
          <a:bodyPr/>
          <a:lstStyle/>
          <a:p>
            <a:pPr algn="l" eaLnBrk="1" hangingPunct="1"/>
            <a:r>
              <a:rPr lang="en-US" sz="2400" dirty="0" smtClean="0">
                <a:solidFill>
                  <a:schemeClr val="tx2"/>
                </a:solidFill>
                <a:ea typeface="Gulim" pitchFamily="34" charset="-127"/>
                <a:cs typeface="Mangal" pitchFamily="2"/>
              </a:rPr>
              <a:t>Additional  Functionalities</a:t>
            </a:r>
          </a:p>
        </p:txBody>
      </p:sp>
      <p:sp>
        <p:nvSpPr>
          <p:cNvPr id="7" name="Rectangle 2"/>
          <p:cNvSpPr txBox="1">
            <a:spLocks/>
          </p:cNvSpPr>
          <p:nvPr/>
        </p:nvSpPr>
        <p:spPr>
          <a:xfrm>
            <a:off x="32657" y="2133600"/>
            <a:ext cx="8915400" cy="4443186"/>
          </a:xfrm>
          <a:prstGeom prst="rect">
            <a:avLst/>
          </a:prstGeom>
          <a:solidFill>
            <a:srgbClr val="FFFFFF"/>
          </a:solidFill>
          <a:ln>
            <a:solidFill>
              <a:srgbClr val="000000"/>
            </a:solidFill>
            <a:miter lim="800000"/>
            <a:headEnd/>
            <a:tailEnd/>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en-US" sz="2400" dirty="0" smtClean="0">
                <a:ea typeface="Gulim" pitchFamily="34" charset="-127"/>
                <a:cs typeface="Mangal" pitchFamily="2"/>
              </a:rPr>
              <a:t>24X7 availability</a:t>
            </a:r>
          </a:p>
          <a:p>
            <a:pPr marL="342900" indent="-342900" algn="l">
              <a:buFont typeface="Arial" pitchFamily="34" charset="0"/>
              <a:buChar char="•"/>
            </a:pPr>
            <a:endParaRPr lang="en-US" sz="2400" dirty="0" smtClean="0">
              <a:ea typeface="Gulim" pitchFamily="34" charset="-127"/>
              <a:cs typeface="Mangal" pitchFamily="2"/>
            </a:endParaRPr>
          </a:p>
          <a:p>
            <a:pPr marL="342900" indent="-342900" algn="l">
              <a:buFont typeface="Arial" pitchFamily="34" charset="0"/>
              <a:buChar char="•"/>
            </a:pPr>
            <a:endParaRPr lang="en-US" sz="2400" dirty="0">
              <a:ea typeface="Gulim" pitchFamily="34" charset="-127"/>
              <a:cs typeface="Mangal" pitchFamily="2"/>
            </a:endParaRPr>
          </a:p>
          <a:p>
            <a:pPr marL="342900" indent="-342900" algn="l">
              <a:buFont typeface="Arial" pitchFamily="34" charset="0"/>
              <a:buChar char="•"/>
            </a:pPr>
            <a:r>
              <a:rPr lang="en-US" sz="2400" dirty="0" smtClean="0">
                <a:ea typeface="Gulim" pitchFamily="34" charset="-127"/>
                <a:cs typeface="Mangal" pitchFamily="2"/>
              </a:rPr>
              <a:t>A separate Profile page for each and every users in the system.</a:t>
            </a:r>
          </a:p>
          <a:p>
            <a:pPr algn="l"/>
            <a:endParaRPr lang="en-US" sz="2400" dirty="0">
              <a:ea typeface="Gulim" pitchFamily="34" charset="-127"/>
              <a:cs typeface="Mangal" pitchFamily="2"/>
            </a:endParaRPr>
          </a:p>
          <a:p>
            <a:pPr algn="l"/>
            <a:endParaRPr lang="en-US" sz="2400" dirty="0">
              <a:ea typeface="Gulim" pitchFamily="34" charset="-127"/>
              <a:cs typeface="Mangal" pitchFamily="2"/>
            </a:endParaRPr>
          </a:p>
          <a:p>
            <a:pPr marL="342900" indent="-342900" algn="l">
              <a:buFont typeface="Arial" pitchFamily="34" charset="0"/>
              <a:buChar char="•"/>
            </a:pPr>
            <a:r>
              <a:rPr lang="en-US" sz="2400" dirty="0" smtClean="0">
                <a:ea typeface="Gulim" pitchFamily="34" charset="-127"/>
                <a:cs typeface="Mangal" pitchFamily="2"/>
              </a:rPr>
              <a:t>Provide the option to increase the revenue for the </a:t>
            </a:r>
            <a:r>
              <a:rPr lang="en-US" sz="2400" smtClean="0">
                <a:ea typeface="Gulim" pitchFamily="34" charset="-127"/>
                <a:cs typeface="Mangal" pitchFamily="2"/>
              </a:rPr>
              <a:t>Company.</a:t>
            </a:r>
          </a:p>
          <a:p>
            <a:pPr marL="342900" indent="-342900" algn="l">
              <a:buFont typeface="Arial" pitchFamily="34" charset="0"/>
              <a:buChar char="•"/>
            </a:pPr>
            <a:endParaRPr lang="en-US" sz="2400" dirty="0" smtClean="0">
              <a:ea typeface="Gulim" pitchFamily="34" charset="-127"/>
              <a:cs typeface="Mangal" pitchFamily="2"/>
            </a:endParaRPr>
          </a:p>
          <a:p>
            <a:pPr marL="342900" indent="-342900" algn="l">
              <a:buFont typeface="Arial" pitchFamily="34" charset="0"/>
              <a:buChar char="•"/>
            </a:pPr>
            <a:endParaRPr lang="en-US" sz="2400" dirty="0">
              <a:ea typeface="Gulim" pitchFamily="34" charset="-127"/>
              <a:cs typeface="Mangal" pitchFamily="2"/>
            </a:endParaRPr>
          </a:p>
          <a:p>
            <a:pPr marL="342900" indent="-342900" algn="l">
              <a:buFont typeface="Arial" pitchFamily="34" charset="0"/>
              <a:buChar char="•"/>
            </a:pPr>
            <a:r>
              <a:rPr lang="en-US" sz="2400" dirty="0" smtClean="0">
                <a:ea typeface="Gulim" pitchFamily="34" charset="-127"/>
                <a:cs typeface="Mangal" pitchFamily="2"/>
              </a:rPr>
              <a:t>Providing session management capability …</a:t>
            </a:r>
          </a:p>
          <a:p>
            <a:pPr marL="342900" indent="-342900" algn="l">
              <a:buFont typeface="Arial" pitchFamily="34" charset="0"/>
              <a:buChar char="•"/>
            </a:pPr>
            <a:endParaRPr lang="en-US" sz="2400" dirty="0" smtClean="0">
              <a:ea typeface="Gulim" pitchFamily="34" charset="-127"/>
              <a:cs typeface="Mangal" pitchFamily="2"/>
            </a:endParaRPr>
          </a:p>
          <a:p>
            <a:pPr marL="342900" indent="-342900" algn="l">
              <a:buFont typeface="Arial" pitchFamily="34" charset="0"/>
              <a:buChar char="•"/>
            </a:pPr>
            <a:endParaRPr lang="en-US" sz="2400" dirty="0" smtClean="0">
              <a:ea typeface="Gulim" pitchFamily="34" charset="-127"/>
              <a:cs typeface="Mangal" pitchFamily="2"/>
            </a:endParaRPr>
          </a:p>
          <a:p>
            <a:pPr marL="342900" indent="-342900" algn="l">
              <a:buFont typeface="Arial" pitchFamily="34" charset="0"/>
              <a:buChar char="•"/>
            </a:pPr>
            <a:endParaRPr lang="en-US" sz="2400" dirty="0">
              <a:ea typeface="Gulim" pitchFamily="34" charset="-127"/>
              <a:cs typeface="Mangal" pitchFamily="2"/>
            </a:endParaRPr>
          </a:p>
        </p:txBody>
      </p:sp>
    </p:spTree>
    <p:extLst>
      <p:ext uri="{BB962C8B-B14F-4D97-AF65-F5344CB8AC3E}">
        <p14:creationId xmlns:p14="http://schemas.microsoft.com/office/powerpoint/2010/main" val="35741464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xfrm>
            <a:off x="0" y="0"/>
            <a:ext cx="3581400" cy="838200"/>
          </a:xfrm>
          <a:prstGeom prst="rect">
            <a:avLst/>
          </a:prstGeom>
          <a:solidFill>
            <a:srgbClr val="FFFFFF"/>
          </a:solidFill>
          <a:ln>
            <a:solidFill>
              <a:srgbClr val="000000"/>
            </a:solidFill>
            <a:miter lim="800000"/>
            <a:headEnd/>
            <a:tailEnd/>
          </a:ln>
        </p:spPr>
        <p:txBody>
          <a:bodyPr/>
          <a:lstStyle/>
          <a:p>
            <a:pPr algn="l" eaLnBrk="1" hangingPunct="1"/>
            <a:r>
              <a:rPr lang="en-US" sz="2400" dirty="0" smtClean="0">
                <a:solidFill>
                  <a:schemeClr val="tx2"/>
                </a:solidFill>
                <a:ea typeface="Gulim" pitchFamily="34" charset="-127"/>
                <a:cs typeface="Mangal" pitchFamily="2"/>
              </a:rPr>
              <a:t>Limitations</a:t>
            </a:r>
          </a:p>
        </p:txBody>
      </p:sp>
      <p:sp>
        <p:nvSpPr>
          <p:cNvPr id="7" name="Rectangle 2"/>
          <p:cNvSpPr txBox="1">
            <a:spLocks/>
          </p:cNvSpPr>
          <p:nvPr/>
        </p:nvSpPr>
        <p:spPr>
          <a:xfrm>
            <a:off x="32657" y="2133600"/>
            <a:ext cx="8915400" cy="4443186"/>
          </a:xfrm>
          <a:prstGeom prst="rect">
            <a:avLst/>
          </a:prstGeom>
          <a:solidFill>
            <a:srgbClr val="FFFFFF"/>
          </a:solidFill>
          <a:ln>
            <a:solidFill>
              <a:srgbClr val="000000"/>
            </a:solidFill>
            <a:miter lim="800000"/>
            <a:headEnd/>
            <a:tailEnd/>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endParaRPr lang="en-US" sz="2400" dirty="0" smtClean="0">
              <a:ea typeface="Gulim" pitchFamily="34" charset="-127"/>
              <a:cs typeface="Mangal" pitchFamily="2"/>
            </a:endParaRPr>
          </a:p>
          <a:p>
            <a:pPr marL="342900" indent="-342900" algn="l">
              <a:buFont typeface="Arial" pitchFamily="34" charset="0"/>
              <a:buChar char="•"/>
            </a:pPr>
            <a:r>
              <a:rPr lang="en-US" sz="2400" dirty="0" smtClean="0">
                <a:ea typeface="Gulim" pitchFamily="34" charset="-127"/>
                <a:cs typeface="Mangal" pitchFamily="2"/>
              </a:rPr>
              <a:t>Login and password is used for identification of customer and there is no facility for guest.</a:t>
            </a:r>
          </a:p>
          <a:p>
            <a:pPr marL="342900" indent="-342900" algn="l">
              <a:buFont typeface="Arial" pitchFamily="34" charset="0"/>
              <a:buChar char="•"/>
            </a:pPr>
            <a:endParaRPr lang="en-US" sz="2400" dirty="0" smtClean="0">
              <a:ea typeface="Gulim" pitchFamily="34" charset="-127"/>
              <a:cs typeface="Mangal" pitchFamily="2"/>
            </a:endParaRPr>
          </a:p>
          <a:p>
            <a:pPr marL="342900" indent="-342900" algn="l">
              <a:buFont typeface="Arial" pitchFamily="34" charset="0"/>
              <a:buChar char="•"/>
            </a:pPr>
            <a:r>
              <a:rPr lang="en-US" sz="2400" dirty="0" smtClean="0">
                <a:ea typeface="Gulim" pitchFamily="34" charset="-127"/>
                <a:cs typeface="Mangal" pitchFamily="2"/>
              </a:rPr>
              <a:t>GUI is only in English.</a:t>
            </a:r>
          </a:p>
          <a:p>
            <a:pPr marL="342900" indent="-342900" algn="l">
              <a:buFont typeface="Arial" pitchFamily="34" charset="0"/>
              <a:buChar char="•"/>
            </a:pPr>
            <a:endParaRPr lang="en-US" sz="2400" dirty="0">
              <a:ea typeface="Gulim" pitchFamily="34" charset="-127"/>
              <a:cs typeface="Mangal" pitchFamily="2"/>
            </a:endParaRPr>
          </a:p>
          <a:p>
            <a:pPr marL="342900" indent="-342900" algn="l">
              <a:buFont typeface="Arial" pitchFamily="34" charset="0"/>
              <a:buChar char="•"/>
            </a:pPr>
            <a:r>
              <a:rPr lang="en-US" sz="2400" dirty="0" smtClean="0">
                <a:ea typeface="Gulim" pitchFamily="34" charset="-127"/>
                <a:cs typeface="Mangal" pitchFamily="2"/>
              </a:rPr>
              <a:t>Limited to HTTP.</a:t>
            </a:r>
          </a:p>
          <a:p>
            <a:pPr algn="l"/>
            <a:r>
              <a:rPr lang="en-US" sz="2400" dirty="0" smtClean="0">
                <a:ea typeface="Gulim" pitchFamily="34" charset="-127"/>
                <a:cs typeface="Mangal" pitchFamily="2"/>
              </a:rPr>
              <a:t> </a:t>
            </a:r>
          </a:p>
        </p:txBody>
      </p:sp>
    </p:spTree>
    <p:extLst>
      <p:ext uri="{BB962C8B-B14F-4D97-AF65-F5344CB8AC3E}">
        <p14:creationId xmlns:p14="http://schemas.microsoft.com/office/powerpoint/2010/main" val="1155121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3200" y="2971800"/>
            <a:ext cx="4033861" cy="1015663"/>
          </a:xfrm>
          <a:prstGeom prst="rect">
            <a:avLst/>
          </a:prstGeom>
        </p:spPr>
        <p:txBody>
          <a:bodyPr wrap="none">
            <a:spAutoFit/>
          </a:bodyPr>
          <a:lstStyle/>
          <a:p>
            <a:r>
              <a:rPr lang="en-US" sz="6000" dirty="0" smtClean="0">
                <a:ea typeface="Gulim" pitchFamily="34" charset="-127"/>
                <a:cs typeface="Mangal" pitchFamily="2"/>
              </a:rPr>
              <a:t>Thank You </a:t>
            </a:r>
            <a:endParaRPr lang="en-US" sz="6000" dirty="0">
              <a:ea typeface="Gulim" pitchFamily="34" charset="-127"/>
              <a:cs typeface="Mangal" pitchFamily="2"/>
            </a:endParaRPr>
          </a:p>
        </p:txBody>
      </p:sp>
    </p:spTree>
    <p:extLst>
      <p:ext uri="{BB962C8B-B14F-4D97-AF65-F5344CB8AC3E}">
        <p14:creationId xmlns:p14="http://schemas.microsoft.com/office/powerpoint/2010/main" val="19402226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2842</TotalTime>
  <Words>357</Words>
  <Application>Microsoft Office PowerPoint</Application>
  <PresentationFormat>On-screen Show (4:3)</PresentationFormat>
  <Paragraphs>85</Paragraphs>
  <Slides>9</Slides>
  <Notes>8</Notes>
  <HiddenSlides>0</HiddenSlides>
  <MMClips>0</MMClips>
  <ScaleCrop>false</ScaleCrop>
  <HeadingPairs>
    <vt:vector size="4" baseType="variant">
      <vt:variant>
        <vt:lpstr>Theme</vt:lpstr>
      </vt:variant>
      <vt:variant>
        <vt:i4>4</vt:i4>
      </vt:variant>
      <vt:variant>
        <vt:lpstr>Slide Titles</vt:lpstr>
      </vt:variant>
      <vt:variant>
        <vt:i4>9</vt:i4>
      </vt:variant>
    </vt:vector>
  </HeadingPairs>
  <TitlesOfParts>
    <vt:vector size="13" baseType="lpstr">
      <vt:lpstr>Office Theme</vt:lpstr>
      <vt:lpstr>1_Office Theme</vt:lpstr>
      <vt:lpstr>2_Office Theme</vt:lpstr>
      <vt:lpstr>Storyboard Layouts</vt:lpstr>
      <vt:lpstr>PowerPoint Presentation</vt:lpstr>
      <vt:lpstr>Team Member Roles</vt:lpstr>
      <vt:lpstr>Tools and Technologies</vt:lpstr>
      <vt:lpstr>Project Scenario and users</vt:lpstr>
      <vt:lpstr>Key Functionalities </vt:lpstr>
      <vt:lpstr>Key Functionalities(cont..) </vt:lpstr>
      <vt:lpstr>Additional  Functionalities</vt:lpstr>
      <vt:lpstr>Limitations</vt:lpstr>
      <vt:lpstr>PowerPoint Presentation</vt:lpstr>
    </vt:vector>
  </TitlesOfParts>
  <Company>Trumpit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Vaidhyanathan</cp:lastModifiedBy>
  <cp:revision>69</cp:revision>
  <dcterms:created xsi:type="dcterms:W3CDTF">2009-04-21T09:45:52Z</dcterms:created>
  <dcterms:modified xsi:type="dcterms:W3CDTF">2013-08-20T08:02:35Z</dcterms:modified>
</cp:coreProperties>
</file>