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DC2F8-D342-5649-A448-7A07CE357FDD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8D50-B469-5640-B8BE-5157D1AB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0071" y="381965"/>
            <a:ext cx="329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 Expression Top 5 Survival Curves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" y="3174"/>
            <a:ext cx="3708605" cy="2439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49" y="3174"/>
            <a:ext cx="3432280" cy="2439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589212"/>
            <a:ext cx="3432280" cy="2768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71" y="2589211"/>
            <a:ext cx="3298785" cy="2768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4" y="2539205"/>
            <a:ext cx="3708605" cy="2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14825" cy="3236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85763"/>
            <a:ext cx="7529512" cy="15859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6275" y="2128838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RNA_Exp_Overall_Survival_Curve_P</a:t>
            </a:r>
            <a:r>
              <a:rPr lang="en-US" dirty="0" smtClean="0"/>
              <a:t>-Value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838"/>
            <a:ext cx="4314825" cy="3500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4" y="3621882"/>
            <a:ext cx="7172325" cy="1464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6275" y="5400675"/>
            <a:ext cx="7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RNA_Exp_Disease_Free_Survival_Curve_P</a:t>
            </a:r>
            <a:r>
              <a:rPr lang="en-US" dirty="0" smtClean="0"/>
              <a:t>-Value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Quincy Gu</dc:creator>
  <cp:lastModifiedBy>Quincy Gu</cp:lastModifiedBy>
  <cp:revision>5</cp:revision>
  <dcterms:created xsi:type="dcterms:W3CDTF">2017-07-14T04:59:12Z</dcterms:created>
  <dcterms:modified xsi:type="dcterms:W3CDTF">2017-07-29T02:55:08Z</dcterms:modified>
</cp:coreProperties>
</file>