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0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405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4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7563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53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4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4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1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6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0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20-Oct-17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V2.3.0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2FA0-00F0-4006-A0C5-9DCD2F08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C46F-DC4A-4E39-911A-8C2BA5430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1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3F76-5462-4FFC-9D39-3A97E0EB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36D5-56C8-43A4-BC05-5169F427E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52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947E-C1BA-40E1-940E-2563BDE6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Updates/Changes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32D22-E114-4825-978B-BBCFF55B4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Returns now show up on the homepage.</a:t>
            </a:r>
          </a:p>
          <a:p>
            <a:r>
              <a:rPr lang="en-US" dirty="0"/>
              <a:t>Invoices now have a timestamp.</a:t>
            </a:r>
          </a:p>
          <a:p>
            <a:r>
              <a:rPr lang="en-US" dirty="0"/>
              <a:t>Pressing enter on the sales page searches for invoices.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2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Invoices By SKU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feature can be found in the sales page.</a:t>
            </a:r>
          </a:p>
          <a:p>
            <a:r>
              <a:rPr lang="en-US" dirty="0"/>
              <a:t>Using the same textbox for invoice searching, you can now enter a SKU and the invoices that have that item will be returned for the location you have selected.</a:t>
            </a:r>
          </a:p>
        </p:txBody>
      </p:sp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7C82-EA18-47D3-ACFB-4EC4D35A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Customer Mid Sale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45EE-72F1-4114-9965-E8975685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change or add a customer mid sale, the functionality of doing so has now been added. </a:t>
            </a:r>
          </a:p>
          <a:p>
            <a:r>
              <a:rPr lang="en-US" dirty="0"/>
              <a:t>Notice at the top of the sale there is a textbox showing the current customer’s name and a button that reads </a:t>
            </a:r>
            <a:r>
              <a:rPr lang="en-US" i="1" dirty="0"/>
              <a:t>Select Different Customer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To change the customer, type the first and/or last name, or phone number of the customer you are looking for and press the button.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C89A1-5D6A-451D-B0E6-7B873D04E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780" y="3445486"/>
            <a:ext cx="42957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84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425C-9D0D-465E-AD8B-4F721CDA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Customer Mid Sale cont.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7D597-1DCE-47BF-8D15-08FB2F40B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the customer is found, it will return </a:t>
            </a:r>
          </a:p>
          <a:p>
            <a:pPr marL="0" indent="0">
              <a:buNone/>
            </a:pPr>
            <a:r>
              <a:rPr lang="en-US" dirty="0"/>
              <a:t>	them in a list.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switch the customer, click the blue text.</a:t>
            </a:r>
          </a:p>
          <a:p>
            <a:pPr lvl="1"/>
            <a:r>
              <a:rPr lang="en-US" dirty="0"/>
              <a:t>When you switch a customer mid sale, all inventory already in the cart will remain in the cart.</a:t>
            </a:r>
          </a:p>
          <a:p>
            <a:r>
              <a:rPr lang="en-US" dirty="0"/>
              <a:t>Adding a customer is as easy as entering a first and last name in the boxes at the bottom of the list. The phone number is optional.</a:t>
            </a:r>
          </a:p>
          <a:p>
            <a:pPr lvl="1"/>
            <a:r>
              <a:rPr lang="en-US" dirty="0"/>
              <a:t>This will show up at the bottom of every search.</a:t>
            </a:r>
          </a:p>
          <a:p>
            <a:pPr lvl="1"/>
            <a:r>
              <a:rPr lang="en-US" dirty="0"/>
              <a:t>If you want to add a customer, an easy way to do that is leave the customer name box empty and pressing the button next to it for a blank sale. </a:t>
            </a:r>
          </a:p>
          <a:p>
            <a:pPr lvl="1"/>
            <a:r>
              <a:rPr lang="en-US" dirty="0"/>
              <a:t>The newly added customer will become the customer of the current sale.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572EA7-E94C-4445-A6DF-C615AC753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777" y="1930400"/>
            <a:ext cx="4086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4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17E8-FE24-4F66-AA11-0832F2E2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For Customers and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BEDA-7F15-478A-A88A-FD0E49AD9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make a search for either customers or items, the list will be broken up into 25 rows per page. </a:t>
            </a:r>
          </a:p>
          <a:p>
            <a:pPr lvl="1"/>
            <a:r>
              <a:rPr lang="en-US" dirty="0"/>
              <a:t>This was added to allow easier navigation when searching for an item in a big list.</a:t>
            </a:r>
          </a:p>
          <a:p>
            <a:r>
              <a:rPr lang="en-US" dirty="0"/>
              <a:t>To change between pages, press the numbered buttons at the bottom of the list.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62EF12-4231-4D24-917D-45AC41187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705" y="3920000"/>
            <a:ext cx="2447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9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B81D-1D6E-451F-9E0D-978F7081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Processing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925AA-4A69-49C9-B692-CC88D2C3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 sale can be processed, the user must now enter their employee passcode in the checkout screen. </a:t>
            </a:r>
          </a:p>
          <a:p>
            <a:r>
              <a:rPr lang="en-US" dirty="0"/>
              <a:t>The textbox for doing that is located near the bottom of the page.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42AFB-92C6-4645-ACA2-070CB80D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30" y="3502342"/>
            <a:ext cx="65436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3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E6BF-A641-475E-8AA6-5C67D8E8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Customers to Email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CB50-B4B6-49D7-9B7E-F00AC7C9E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add a customer to the email list, create the customer or go to their profile page and press </a:t>
            </a:r>
            <a:r>
              <a:rPr lang="en-US" i="1" dirty="0"/>
              <a:t>Edit Customer</a:t>
            </a:r>
            <a:r>
              <a:rPr lang="en-US" dirty="0"/>
              <a:t>.</a:t>
            </a:r>
          </a:p>
          <a:p>
            <a:r>
              <a:rPr lang="en-US" dirty="0"/>
              <a:t>Next the email textbox is a checkbox for adding the customer to the email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8B372A-CB65-4E2A-8ED1-9430D9A84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94" y="3530112"/>
            <a:ext cx="8591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09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84E14-8FB2-4094-BB5E-44B0298C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– Email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ED3E6-43B9-403D-A949-383FA0CD9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go along with the ability of adding customers to an email list, a new export has been created. </a:t>
            </a:r>
          </a:p>
          <a:p>
            <a:r>
              <a:rPr lang="en-US" dirty="0"/>
              <a:t>You will find this under the </a:t>
            </a:r>
            <a:r>
              <a:rPr lang="en-US" i="1" dirty="0"/>
              <a:t>Settings </a:t>
            </a:r>
            <a:r>
              <a:rPr lang="en-US" dirty="0"/>
              <a:t>header in the </a:t>
            </a:r>
            <a:r>
              <a:rPr lang="en-US" i="1" dirty="0"/>
              <a:t>Export Items To Excel </a:t>
            </a:r>
            <a:r>
              <a:rPr lang="en-US" dirty="0"/>
              <a:t>section.</a:t>
            </a:r>
          </a:p>
          <a:p>
            <a:r>
              <a:rPr lang="en-US" dirty="0"/>
              <a:t>The information exported is the first, and last name, and the customer’s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169125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F4B5-46FB-43AF-A443-2238352D2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Invoices On Customer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4E31-1B91-4896-942D-88CE6C7CA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view a customer’s profile, you now see all invoices that are associated with them.</a:t>
            </a:r>
          </a:p>
        </p:txBody>
      </p:sp>
    </p:spTree>
    <p:extLst>
      <p:ext uri="{BB962C8B-B14F-4D97-AF65-F5344CB8AC3E}">
        <p14:creationId xmlns:p14="http://schemas.microsoft.com/office/powerpoint/2010/main" val="9836436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</TotalTime>
  <Words>400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V2.3.0</vt:lpstr>
      <vt:lpstr>Search Invoices By SKU</vt:lpstr>
      <vt:lpstr>Changing Customer Mid Sale</vt:lpstr>
      <vt:lpstr>Changing Customer Mid Sale cont.</vt:lpstr>
      <vt:lpstr>Searching For Customers and Items</vt:lpstr>
      <vt:lpstr>Changes in Processing Sales</vt:lpstr>
      <vt:lpstr>Adding Customers to Email List</vt:lpstr>
      <vt:lpstr>Export – Email List</vt:lpstr>
      <vt:lpstr>Viewing Invoices On Customer Profiles</vt:lpstr>
      <vt:lpstr>PowerPoint Presentation</vt:lpstr>
      <vt:lpstr>PowerPoint Presentation</vt:lpstr>
      <vt:lpstr>Minor Updates/Changes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Tyler Guillaume</cp:lastModifiedBy>
  <cp:revision>6</cp:revision>
  <dcterms:created xsi:type="dcterms:W3CDTF">2017-10-20T13:43:57Z</dcterms:created>
  <dcterms:modified xsi:type="dcterms:W3CDTF">2017-10-20T14:30:47Z</dcterms:modified>
</cp:coreProperties>
</file>