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9" r:id="rId4"/>
    <p:sldId id="260" r:id="rId5"/>
    <p:sldId id="258"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468" autoAdjust="0"/>
  </p:normalViewPr>
  <p:slideViewPr>
    <p:cSldViewPr snapToGrid="0">
      <p:cViewPr varScale="1">
        <p:scale>
          <a:sx n="91" d="100"/>
          <a:sy n="91" d="100"/>
        </p:scale>
        <p:origin x="5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77787-2A66-4983-9D68-04F710E701D7}" type="datetimeFigureOut">
              <a:rPr lang="en-CA" smtClean="0"/>
              <a:t>2018-02-27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083C7-716E-42D2-84BD-1C355ABBDB6F}" type="slidenum">
              <a:rPr lang="en-CA" smtClean="0"/>
              <a:t>‹#›</a:t>
            </a:fld>
            <a:endParaRPr lang="en-CA"/>
          </a:p>
        </p:txBody>
      </p:sp>
    </p:spTree>
    <p:extLst>
      <p:ext uri="{BB962C8B-B14F-4D97-AF65-F5344CB8AC3E}">
        <p14:creationId xmlns:p14="http://schemas.microsoft.com/office/powerpoint/2010/main" val="365358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do you mean that: “it is not in the database”? Isn’t one of the reasons to import is to add a new item to the database?</a:t>
            </a:r>
          </a:p>
        </p:txBody>
      </p:sp>
      <p:sp>
        <p:nvSpPr>
          <p:cNvPr id="4" name="Slide Number Placeholder 3"/>
          <p:cNvSpPr>
            <a:spLocks noGrp="1"/>
          </p:cNvSpPr>
          <p:nvPr>
            <p:ph type="sldNum" sz="quarter" idx="10"/>
          </p:nvPr>
        </p:nvSpPr>
        <p:spPr/>
        <p:txBody>
          <a:bodyPr/>
          <a:lstStyle/>
          <a:p>
            <a:fld id="{3AF083C7-716E-42D2-84BD-1C355ABBDB6F}" type="slidenum">
              <a:rPr lang="en-CA" smtClean="0"/>
              <a:t>4</a:t>
            </a:fld>
            <a:endParaRPr lang="en-CA"/>
          </a:p>
        </p:txBody>
      </p:sp>
    </p:spTree>
    <p:extLst>
      <p:ext uri="{BB962C8B-B14F-4D97-AF65-F5344CB8AC3E}">
        <p14:creationId xmlns:p14="http://schemas.microsoft.com/office/powerpoint/2010/main" val="696119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45300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3175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6405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376044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7563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439353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64524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39182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431743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69417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D65F4-2A77-484B-94A0-5A930235145A}"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55691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D65F4-2A77-484B-94A0-5A930235145A}" type="datetimeFigureOut">
              <a:rPr lang="en-US" smtClean="0"/>
              <a:t>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62427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ED65F4-2A77-484B-94A0-5A930235145A}" type="datetimeFigureOut">
              <a:rPr lang="en-US" smtClean="0"/>
              <a:t>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68770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D65F4-2A77-484B-94A0-5A930235145A}" type="datetimeFigureOut">
              <a:rPr lang="en-US" smtClean="0"/>
              <a:t>2/27/2018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296456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ED65F4-2A77-484B-94A0-5A930235145A}"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287290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ED65F4-2A77-484B-94A0-5A930235145A}"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4122027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ED65F4-2A77-484B-94A0-5A930235145A}" type="datetimeFigureOut">
              <a:rPr lang="en-US" smtClean="0"/>
              <a:t>2/27/2018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EC9823-1CEA-426F-B7A9-0049CE33D5D9}" type="slidenum">
              <a:rPr lang="en-US" smtClean="0"/>
              <a:t>‹#›</a:t>
            </a:fld>
            <a:endParaRPr lang="en-US"/>
          </a:p>
        </p:txBody>
      </p:sp>
    </p:spTree>
    <p:extLst>
      <p:ext uri="{BB962C8B-B14F-4D97-AF65-F5344CB8AC3E}">
        <p14:creationId xmlns:p14="http://schemas.microsoft.com/office/powerpoint/2010/main" val="2963823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23A6-353B-4598-9511-C6FDB80E7A94}"/>
              </a:ext>
            </a:extLst>
          </p:cNvPr>
          <p:cNvSpPr>
            <a:spLocks noGrp="1"/>
          </p:cNvSpPr>
          <p:nvPr>
            <p:ph type="ctrTitle"/>
          </p:nvPr>
        </p:nvSpPr>
        <p:spPr/>
        <p:txBody>
          <a:bodyPr/>
          <a:lstStyle/>
          <a:p>
            <a:r>
              <a:rPr lang="en-US" dirty="0"/>
              <a:t>V3.0.0</a:t>
            </a:r>
          </a:p>
        </p:txBody>
      </p:sp>
      <p:sp>
        <p:nvSpPr>
          <p:cNvPr id="3" name="Subtitle 2">
            <a:extLst>
              <a:ext uri="{FF2B5EF4-FFF2-40B4-BE49-F238E27FC236}">
                <a16:creationId xmlns:a16="http://schemas.microsoft.com/office/drawing/2014/main" id="{EEF1A926-A053-4956-B30F-D2D13009030E}"/>
              </a:ext>
            </a:extLst>
          </p:cNvPr>
          <p:cNvSpPr>
            <a:spLocks noGrp="1"/>
          </p:cNvSpPr>
          <p:nvPr>
            <p:ph type="subTitle" idx="1"/>
          </p:nvPr>
        </p:nvSpPr>
        <p:spPr/>
        <p:txBody>
          <a:bodyPr/>
          <a:lstStyle/>
          <a:p>
            <a:r>
              <a:rPr lang="en-US" dirty="0"/>
              <a:t>New Features and Process</a:t>
            </a:r>
          </a:p>
        </p:txBody>
      </p:sp>
    </p:spTree>
    <p:extLst>
      <p:ext uri="{BB962C8B-B14F-4D97-AF65-F5344CB8AC3E}">
        <p14:creationId xmlns:p14="http://schemas.microsoft.com/office/powerpoint/2010/main" val="398596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2B2C-4EF9-4F9D-A558-2B79B17DE3B5}"/>
              </a:ext>
            </a:extLst>
          </p:cNvPr>
          <p:cNvSpPr>
            <a:spLocks noGrp="1"/>
          </p:cNvSpPr>
          <p:nvPr>
            <p:ph type="title"/>
          </p:nvPr>
        </p:nvSpPr>
        <p:spPr/>
        <p:txBody>
          <a:bodyPr/>
          <a:lstStyle/>
          <a:p>
            <a:r>
              <a:rPr lang="en-US" dirty="0"/>
              <a:t>Enhancements</a:t>
            </a:r>
          </a:p>
        </p:txBody>
      </p:sp>
      <p:sp>
        <p:nvSpPr>
          <p:cNvPr id="3" name="Content Placeholder 2">
            <a:extLst>
              <a:ext uri="{FF2B5EF4-FFF2-40B4-BE49-F238E27FC236}">
                <a16:creationId xmlns:a16="http://schemas.microsoft.com/office/drawing/2014/main" id="{7CCB79EC-28BA-478F-A9E1-3F7D123325C2}"/>
              </a:ext>
            </a:extLst>
          </p:cNvPr>
          <p:cNvSpPr>
            <a:spLocks noGrp="1"/>
          </p:cNvSpPr>
          <p:nvPr>
            <p:ph idx="1"/>
          </p:nvPr>
        </p:nvSpPr>
        <p:spPr>
          <a:xfrm>
            <a:off x="677334" y="1930400"/>
            <a:ext cx="8596668" cy="3880773"/>
          </a:xfrm>
        </p:spPr>
        <p:txBody>
          <a:bodyPr/>
          <a:lstStyle/>
          <a:p>
            <a:r>
              <a:rPr lang="en-US" dirty="0"/>
              <a:t>In V3.0.0 we upgraded and cleaned:</a:t>
            </a:r>
          </a:p>
          <a:p>
            <a:pPr lvl="1"/>
            <a:r>
              <a:rPr lang="en-US" dirty="0"/>
              <a:t>Inventory, Customer and Invoice searches</a:t>
            </a:r>
          </a:p>
          <a:p>
            <a:pPr lvl="1"/>
            <a:r>
              <a:rPr lang="en-US" dirty="0"/>
              <a:t>Item Imports</a:t>
            </a:r>
          </a:p>
          <a:p>
            <a:r>
              <a:rPr lang="en-US" dirty="0"/>
              <a:t>New features:</a:t>
            </a:r>
          </a:p>
          <a:p>
            <a:pPr lvl="1"/>
            <a:r>
              <a:rPr lang="en-US" dirty="0"/>
              <a:t>Extensive Invoice Report</a:t>
            </a:r>
          </a:p>
          <a:p>
            <a:pPr lvl="1"/>
            <a:r>
              <a:rPr lang="en-US" dirty="0"/>
              <a:t>Adding new Brands and Models</a:t>
            </a:r>
          </a:p>
        </p:txBody>
      </p:sp>
    </p:spTree>
    <p:extLst>
      <p:ext uri="{BB962C8B-B14F-4D97-AF65-F5344CB8AC3E}">
        <p14:creationId xmlns:p14="http://schemas.microsoft.com/office/powerpoint/2010/main" val="127008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A1A0-A7BC-4D22-937A-C33CB6B2F26C}"/>
              </a:ext>
            </a:extLst>
          </p:cNvPr>
          <p:cNvSpPr>
            <a:spLocks noGrp="1"/>
          </p:cNvSpPr>
          <p:nvPr>
            <p:ph type="title"/>
          </p:nvPr>
        </p:nvSpPr>
        <p:spPr/>
        <p:txBody>
          <a:bodyPr/>
          <a:lstStyle/>
          <a:p>
            <a:r>
              <a:rPr lang="en-US" dirty="0"/>
              <a:t>Inventory, Invoice and Customer Searches	</a:t>
            </a:r>
          </a:p>
        </p:txBody>
      </p:sp>
      <p:sp>
        <p:nvSpPr>
          <p:cNvPr id="3" name="Content Placeholder 2">
            <a:extLst>
              <a:ext uri="{FF2B5EF4-FFF2-40B4-BE49-F238E27FC236}">
                <a16:creationId xmlns:a16="http://schemas.microsoft.com/office/drawing/2014/main" id="{E8ADF77C-E24F-47B3-9665-3FF02EADD9CC}"/>
              </a:ext>
            </a:extLst>
          </p:cNvPr>
          <p:cNvSpPr>
            <a:spLocks noGrp="1"/>
          </p:cNvSpPr>
          <p:nvPr>
            <p:ph idx="1"/>
          </p:nvPr>
        </p:nvSpPr>
        <p:spPr/>
        <p:txBody>
          <a:bodyPr/>
          <a:lstStyle/>
          <a:p>
            <a:r>
              <a:rPr lang="en-US" dirty="0"/>
              <a:t>All three processes were updated to provide faster, and more accurate results</a:t>
            </a:r>
          </a:p>
          <a:p>
            <a:pPr lvl="1"/>
            <a:r>
              <a:rPr lang="en-US" dirty="0"/>
              <a:t>Testing the inventory searches: With the updated search method, we can search for </a:t>
            </a:r>
            <a:r>
              <a:rPr lang="en-US" i="1" dirty="0" err="1"/>
              <a:t>TaylorMade</a:t>
            </a:r>
            <a:r>
              <a:rPr lang="en-US" dirty="0"/>
              <a:t> and return 5410 results in approximately 8 seconds. With the current method it took 61 seconds to return 5808 results.</a:t>
            </a:r>
          </a:p>
        </p:txBody>
      </p:sp>
    </p:spTree>
    <p:extLst>
      <p:ext uri="{BB962C8B-B14F-4D97-AF65-F5344CB8AC3E}">
        <p14:creationId xmlns:p14="http://schemas.microsoft.com/office/powerpoint/2010/main" val="617448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93B30-449A-41DE-9B4E-0B4AFECA3FEE}"/>
              </a:ext>
            </a:extLst>
          </p:cNvPr>
          <p:cNvSpPr>
            <a:spLocks noGrp="1"/>
          </p:cNvSpPr>
          <p:nvPr>
            <p:ph type="title"/>
          </p:nvPr>
        </p:nvSpPr>
        <p:spPr/>
        <p:txBody>
          <a:bodyPr/>
          <a:lstStyle/>
          <a:p>
            <a:r>
              <a:rPr lang="en-US" dirty="0"/>
              <a:t>Item Imports</a:t>
            </a:r>
          </a:p>
        </p:txBody>
      </p:sp>
      <p:sp>
        <p:nvSpPr>
          <p:cNvPr id="3" name="Content Placeholder 2">
            <a:extLst>
              <a:ext uri="{FF2B5EF4-FFF2-40B4-BE49-F238E27FC236}">
                <a16:creationId xmlns:a16="http://schemas.microsoft.com/office/drawing/2014/main" id="{DE2EBD5D-5B60-4940-97C2-64C9392E0848}"/>
              </a:ext>
            </a:extLst>
          </p:cNvPr>
          <p:cNvSpPr>
            <a:spLocks noGrp="1"/>
          </p:cNvSpPr>
          <p:nvPr>
            <p:ph idx="1"/>
          </p:nvPr>
        </p:nvSpPr>
        <p:spPr/>
        <p:txBody>
          <a:bodyPr/>
          <a:lstStyle/>
          <a:p>
            <a:r>
              <a:rPr lang="en-US" dirty="0"/>
              <a:t>With the updated method of importing items, there will be a much smaller chance of an error or missing inventory happening. As part of the process, all fields that should contain a number are checked to make sure that a valid number is located. If the list passes this check, it will go on to the next check which will check the model, brand and location. If any of these are not found in the database, a downloadable excel sheet will be created that will highlight any fields that are causing issues.</a:t>
            </a:r>
          </a:p>
          <a:p>
            <a:pPr lvl="1"/>
            <a:r>
              <a:rPr lang="en-US" dirty="0"/>
              <a:t>Causes for error can be spelling mistakes, blank fields, or it is not in the database</a:t>
            </a:r>
          </a:p>
        </p:txBody>
      </p:sp>
      <p:pic>
        <p:nvPicPr>
          <p:cNvPr id="4" name="Picture 3">
            <a:extLst>
              <a:ext uri="{FF2B5EF4-FFF2-40B4-BE49-F238E27FC236}">
                <a16:creationId xmlns:a16="http://schemas.microsoft.com/office/drawing/2014/main" id="{9DED9391-9587-4EB5-9165-AED0AD9BA958}"/>
              </a:ext>
            </a:extLst>
          </p:cNvPr>
          <p:cNvPicPr>
            <a:picLocks noChangeAspect="1"/>
          </p:cNvPicPr>
          <p:nvPr/>
        </p:nvPicPr>
        <p:blipFill>
          <a:blip r:embed="rId3"/>
          <a:stretch>
            <a:fillRect/>
          </a:stretch>
        </p:blipFill>
        <p:spPr>
          <a:xfrm>
            <a:off x="677335" y="4927601"/>
            <a:ext cx="10414592" cy="1572951"/>
          </a:xfrm>
          <a:prstGeom prst="rect">
            <a:avLst/>
          </a:prstGeom>
        </p:spPr>
      </p:pic>
    </p:spTree>
    <p:extLst>
      <p:ext uri="{BB962C8B-B14F-4D97-AF65-F5344CB8AC3E}">
        <p14:creationId xmlns:p14="http://schemas.microsoft.com/office/powerpoint/2010/main" val="2791486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135D0-130B-43F1-A59D-DB06D9D06230}"/>
              </a:ext>
            </a:extLst>
          </p:cNvPr>
          <p:cNvSpPr>
            <a:spLocks noGrp="1"/>
          </p:cNvSpPr>
          <p:nvPr>
            <p:ph type="title"/>
          </p:nvPr>
        </p:nvSpPr>
        <p:spPr/>
        <p:txBody>
          <a:bodyPr/>
          <a:lstStyle/>
          <a:p>
            <a:r>
              <a:rPr lang="en-US" dirty="0"/>
              <a:t>Extensive Invoice Report</a:t>
            </a:r>
          </a:p>
        </p:txBody>
      </p:sp>
      <p:sp>
        <p:nvSpPr>
          <p:cNvPr id="9" name="Content Placeholder 8">
            <a:extLst>
              <a:ext uri="{FF2B5EF4-FFF2-40B4-BE49-F238E27FC236}">
                <a16:creationId xmlns:a16="http://schemas.microsoft.com/office/drawing/2014/main" id="{3485B85E-F058-4604-B549-77B5377921DE}"/>
              </a:ext>
            </a:extLst>
          </p:cNvPr>
          <p:cNvSpPr>
            <a:spLocks noGrp="1"/>
          </p:cNvSpPr>
          <p:nvPr>
            <p:ph idx="1"/>
          </p:nvPr>
        </p:nvSpPr>
        <p:spPr/>
        <p:txBody>
          <a:bodyPr/>
          <a:lstStyle/>
          <a:p>
            <a:r>
              <a:rPr lang="en-US" dirty="0"/>
              <a:t>This report takes a look at each invoice between two dates and the selected location to provide useful information such as COGS, revenue earned, and the profit margin of the invoice.</a:t>
            </a:r>
          </a:p>
        </p:txBody>
      </p:sp>
      <p:pic>
        <p:nvPicPr>
          <p:cNvPr id="11" name="Picture 10">
            <a:extLst>
              <a:ext uri="{FF2B5EF4-FFF2-40B4-BE49-F238E27FC236}">
                <a16:creationId xmlns:a16="http://schemas.microsoft.com/office/drawing/2014/main" id="{1208A17E-7554-4899-BAFB-D129DFADC967}"/>
              </a:ext>
            </a:extLst>
          </p:cNvPr>
          <p:cNvPicPr>
            <a:picLocks noChangeAspect="1"/>
          </p:cNvPicPr>
          <p:nvPr/>
        </p:nvPicPr>
        <p:blipFill>
          <a:blip r:embed="rId2"/>
          <a:stretch>
            <a:fillRect/>
          </a:stretch>
        </p:blipFill>
        <p:spPr>
          <a:xfrm>
            <a:off x="1173372" y="2982771"/>
            <a:ext cx="7604592" cy="3875229"/>
          </a:xfrm>
          <a:prstGeom prst="rect">
            <a:avLst/>
          </a:prstGeom>
        </p:spPr>
      </p:pic>
    </p:spTree>
    <p:extLst>
      <p:ext uri="{BB962C8B-B14F-4D97-AF65-F5344CB8AC3E}">
        <p14:creationId xmlns:p14="http://schemas.microsoft.com/office/powerpoint/2010/main" val="168095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FF674-8812-4A14-A986-73EE7E847F75}"/>
              </a:ext>
            </a:extLst>
          </p:cNvPr>
          <p:cNvSpPr>
            <a:spLocks noGrp="1"/>
          </p:cNvSpPr>
          <p:nvPr>
            <p:ph type="title"/>
          </p:nvPr>
        </p:nvSpPr>
        <p:spPr/>
        <p:txBody>
          <a:bodyPr/>
          <a:lstStyle/>
          <a:p>
            <a:r>
              <a:rPr lang="en-US" dirty="0"/>
              <a:t>Adding Brands and Models	</a:t>
            </a:r>
          </a:p>
        </p:txBody>
      </p:sp>
      <p:sp>
        <p:nvSpPr>
          <p:cNvPr id="3" name="Content Placeholder 2">
            <a:extLst>
              <a:ext uri="{FF2B5EF4-FFF2-40B4-BE49-F238E27FC236}">
                <a16:creationId xmlns:a16="http://schemas.microsoft.com/office/drawing/2014/main" id="{8FFB756F-5649-4EDC-BDA3-9587F267A086}"/>
              </a:ext>
            </a:extLst>
          </p:cNvPr>
          <p:cNvSpPr>
            <a:spLocks noGrp="1"/>
          </p:cNvSpPr>
          <p:nvPr>
            <p:ph idx="1"/>
          </p:nvPr>
        </p:nvSpPr>
        <p:spPr/>
        <p:txBody>
          <a:bodyPr/>
          <a:lstStyle/>
          <a:p>
            <a:r>
              <a:rPr lang="en-US" dirty="0"/>
              <a:t>You can now add brands and models via the Settings page. The user must type in the new brand or model twice to prevent spelling errors.</a:t>
            </a:r>
          </a:p>
        </p:txBody>
      </p:sp>
      <p:pic>
        <p:nvPicPr>
          <p:cNvPr id="5" name="Picture 4">
            <a:extLst>
              <a:ext uri="{FF2B5EF4-FFF2-40B4-BE49-F238E27FC236}">
                <a16:creationId xmlns:a16="http://schemas.microsoft.com/office/drawing/2014/main" id="{5C941591-9CF8-44A8-9AB1-FF4A54BA1575}"/>
              </a:ext>
            </a:extLst>
          </p:cNvPr>
          <p:cNvPicPr>
            <a:picLocks noChangeAspect="1"/>
          </p:cNvPicPr>
          <p:nvPr/>
        </p:nvPicPr>
        <p:blipFill>
          <a:blip r:embed="rId2"/>
          <a:stretch>
            <a:fillRect/>
          </a:stretch>
        </p:blipFill>
        <p:spPr>
          <a:xfrm>
            <a:off x="3232593" y="3205625"/>
            <a:ext cx="3486150" cy="1790700"/>
          </a:xfrm>
          <a:prstGeom prst="rect">
            <a:avLst/>
          </a:prstGeom>
        </p:spPr>
      </p:pic>
    </p:spTree>
    <p:extLst>
      <p:ext uri="{BB962C8B-B14F-4D97-AF65-F5344CB8AC3E}">
        <p14:creationId xmlns:p14="http://schemas.microsoft.com/office/powerpoint/2010/main" val="33433187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583</TotalTime>
  <Words>311</Words>
  <Application>Microsoft Office PowerPoint</Application>
  <PresentationFormat>Widescreen</PresentationFormat>
  <Paragraphs>21</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 3</vt:lpstr>
      <vt:lpstr>Facet</vt:lpstr>
      <vt:lpstr>V3.0.0</vt:lpstr>
      <vt:lpstr>Enhancements</vt:lpstr>
      <vt:lpstr>Inventory, Invoice and Customer Searches </vt:lpstr>
      <vt:lpstr>Item Imports</vt:lpstr>
      <vt:lpstr>Extensive Invoice Report</vt:lpstr>
      <vt:lpstr>Adding Brands and Models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V2.3.0</dc:title>
  <dc:creator>Tyler Guillaume</dc:creator>
  <cp:lastModifiedBy>Nathan Scherr</cp:lastModifiedBy>
  <cp:revision>42</cp:revision>
  <dcterms:created xsi:type="dcterms:W3CDTF">2017-10-20T13:43:57Z</dcterms:created>
  <dcterms:modified xsi:type="dcterms:W3CDTF">2018-02-27T17:09:59Z</dcterms:modified>
</cp:coreProperties>
</file>