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8" autoAdjust="0"/>
  </p:normalViewPr>
  <p:slideViewPr>
    <p:cSldViewPr snapToGrid="0">
      <p:cViewPr varScale="1">
        <p:scale>
          <a:sx n="114" d="100"/>
          <a:sy n="114" d="100"/>
        </p:scale>
        <p:origin x="19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7787-2A66-4983-9D68-04F710E701D7}" type="datetimeFigureOut">
              <a:rPr lang="en-CA" smtClean="0"/>
              <a:t>2018-03-14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83C7-716E-42D2-84BD-1C355ABBDB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14-Mar-18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V3.1.0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Changes:</a:t>
            </a:r>
          </a:p>
          <a:p>
            <a:pPr lvl="1"/>
            <a:r>
              <a:rPr lang="en-US" dirty="0"/>
              <a:t>Fixed the Extensive Invoice report. The trade-in amount is being shown in its own column and is accounted for in the Revenue and Profit Margin</a:t>
            </a:r>
          </a:p>
          <a:p>
            <a:pPr lvl="1"/>
            <a:r>
              <a:rPr lang="en-US" dirty="0"/>
              <a:t>Comments are shown on the inventory search page</a:t>
            </a:r>
          </a:p>
          <a:p>
            <a:pPr lvl="1"/>
            <a:r>
              <a:rPr lang="en-US" dirty="0"/>
              <a:t>A model that is not in the database will now be added in the item imports and will </a:t>
            </a:r>
            <a:r>
              <a:rPr lang="en-US"/>
              <a:t>not trigger an error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F71-FF0D-425C-A15A-A871FDF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2CB2-2016-4B50-BB8F-B51EE1F0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7FA-F192-43B6-A1CE-09196D2F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CCBA-DE0E-4628-A4FB-750EBA8D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03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597</TotalTime>
  <Words>64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V3.1.0</vt:lpstr>
      <vt:lpstr>Enhancements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47</cp:revision>
  <dcterms:created xsi:type="dcterms:W3CDTF">2017-10-20T13:43:57Z</dcterms:created>
  <dcterms:modified xsi:type="dcterms:W3CDTF">2018-03-14T15:30:06Z</dcterms:modified>
</cp:coreProperties>
</file>