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68" autoAdjust="0"/>
  </p:normalViewPr>
  <p:slideViewPr>
    <p:cSldViewPr snapToGrid="0">
      <p:cViewPr varScale="1">
        <p:scale>
          <a:sx n="114" d="100"/>
          <a:sy n="114" d="100"/>
        </p:scale>
        <p:origin x="11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09-Jan-18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0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09-Jan-18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09-Jan-18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6405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09-Jan-18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4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09-Jan-18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7563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09-Jan-18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53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09-Jan-18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4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09-Jan-18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2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09-Jan-18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4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09-Jan-18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7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09-Jan-18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1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09-Jan-18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7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09-Jan-18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0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09-Jan-18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6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09-Jan-18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0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09-Jan-18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2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D65F4-2A77-484B-94A0-5A930235145A}" type="datetimeFigureOut">
              <a:rPr lang="en-US" smtClean="0"/>
              <a:t>09-Jan-18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2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23A6-353B-4598-9511-C6FDB80E7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V2.7.0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1A926-A053-4956-B30F-D2D1300903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New Features and Process</a:t>
            </a:r>
          </a:p>
        </p:txBody>
      </p:sp>
    </p:spTree>
    <p:extLst>
      <p:ext uri="{BB962C8B-B14F-4D97-AF65-F5344CB8AC3E}">
        <p14:creationId xmlns:p14="http://schemas.microsoft.com/office/powerpoint/2010/main" val="398596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42B2C-4EF9-4F9D-A558-2B79B17D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B79EC-28BA-478F-A9E1-3F7D12332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/>
              <a:t>In V2.7.0 we have added:</a:t>
            </a:r>
          </a:p>
          <a:p>
            <a:pPr lvl="1"/>
            <a:r>
              <a:rPr lang="en-US" dirty="0"/>
              <a:t>Searching for customers by email address</a:t>
            </a:r>
          </a:p>
          <a:p>
            <a:pPr lvl="1"/>
            <a:r>
              <a:rPr lang="en-US" dirty="0"/>
              <a:t>Searching for invoices by item description</a:t>
            </a:r>
          </a:p>
          <a:p>
            <a:pPr lvl="1"/>
            <a:r>
              <a:rPr lang="en-US" dirty="0"/>
              <a:t>Trade-In Report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8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7C82-EA18-47D3-ACFB-4EC4D35AD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Searching For Customers By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545EE-72F1-4114-9965-E89756854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en-US" dirty="0"/>
              <a:t>In the customer search bar, you can enter either a full or partial email address to return results.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CA857-31D2-46CB-AA76-756E00136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11" y="3429000"/>
            <a:ext cx="86582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4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7C82-EA18-47D3-ACFB-4EC4D35AD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Searching For Invoices By Item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545EE-72F1-4114-9965-E89756854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en-US" dirty="0"/>
              <a:t>Instead of entering an invoice number or </a:t>
            </a:r>
            <a:r>
              <a:rPr lang="en-US" dirty="0" err="1"/>
              <a:t>sku</a:t>
            </a:r>
            <a:r>
              <a:rPr lang="en-US" dirty="0"/>
              <a:t>, you can now enter an item description to search for all invoices that have that item on them.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3CCFED-C186-4687-B63D-8A0A1F201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30" y="4035250"/>
            <a:ext cx="78390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6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6425C-9D0D-465E-AD8B-4F721CDA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Trade-In Report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7D597-1DCE-47BF-8D15-08FB2F40B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930401"/>
            <a:ext cx="8596667" cy="2005980"/>
          </a:xfrm>
        </p:spPr>
        <p:txBody>
          <a:bodyPr>
            <a:normAutofit/>
          </a:bodyPr>
          <a:lstStyle/>
          <a:p>
            <a:r>
              <a:rPr lang="en-US" dirty="0"/>
              <a:t>The Trade-In report shows the total dollar amount of trade-ins for each day between the selected dates.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F6D2E6-EE14-465C-8829-4707FFBBA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52" y="2621881"/>
            <a:ext cx="7800887" cy="325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843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361</TotalTime>
  <Words>106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V2.7.0</vt:lpstr>
      <vt:lpstr>Enhancements</vt:lpstr>
      <vt:lpstr>Searching For Customers By Email Address</vt:lpstr>
      <vt:lpstr>Searching For Invoices By Item Description</vt:lpstr>
      <vt:lpstr>Trade-In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V2.3.0</dc:title>
  <dc:creator>Tyler Guillaume</dc:creator>
  <cp:lastModifiedBy>Tyler Guillaume</cp:lastModifiedBy>
  <cp:revision>30</cp:revision>
  <dcterms:created xsi:type="dcterms:W3CDTF">2017-10-20T13:43:57Z</dcterms:created>
  <dcterms:modified xsi:type="dcterms:W3CDTF">2018-01-09T16:45:01Z</dcterms:modified>
</cp:coreProperties>
</file>