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68" autoAdjust="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In this next installment we have added in a list of requested reports:</a:t>
            </a:r>
          </a:p>
          <a:p>
            <a:pPr lvl="1"/>
            <a:r>
              <a:rPr lang="en-US" dirty="0"/>
              <a:t>Tax Report</a:t>
            </a:r>
          </a:p>
          <a:p>
            <a:pPr lvl="1"/>
            <a:r>
              <a:rPr lang="en-US" dirty="0"/>
              <a:t>Cost of Goods Sold and Profit Margin Report</a:t>
            </a:r>
          </a:p>
          <a:p>
            <a:pPr lvl="1"/>
            <a:r>
              <a:rPr lang="en-US" dirty="0"/>
              <a:t>Items Sold Report</a:t>
            </a:r>
          </a:p>
          <a:p>
            <a:pPr lvl="1"/>
            <a:r>
              <a:rPr lang="en-US" dirty="0"/>
              <a:t>Discount Report</a:t>
            </a:r>
          </a:p>
          <a:p>
            <a:pPr lvl="1"/>
            <a:r>
              <a:rPr lang="en-US" dirty="0"/>
              <a:t>Top Selling Items Report</a:t>
            </a:r>
          </a:p>
          <a:p>
            <a:r>
              <a:rPr lang="en-US" dirty="0"/>
              <a:t>All Reports are run for the selected location and selected date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86601-D145-4344-9313-F7EEE178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58" y="4728501"/>
            <a:ext cx="3781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59768" cy="3880773"/>
          </a:xfrm>
        </p:spPr>
        <p:txBody>
          <a:bodyPr>
            <a:normAutofit/>
          </a:bodyPr>
          <a:lstStyle/>
          <a:p>
            <a:r>
              <a:rPr lang="en-US" dirty="0"/>
              <a:t>This report is broken down into three sections: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Returns</a:t>
            </a:r>
          </a:p>
          <a:p>
            <a:pPr lvl="1"/>
            <a:r>
              <a:rPr lang="en-US" dirty="0"/>
              <a:t>All Transactions</a:t>
            </a:r>
          </a:p>
          <a:p>
            <a:r>
              <a:rPr lang="en-US" dirty="0"/>
              <a:t>In each section is the total GST and PST charged from that location by date</a:t>
            </a:r>
          </a:p>
          <a:p>
            <a:r>
              <a:rPr lang="en-US" dirty="0"/>
              <a:t>Each section also show the charged over the selected time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6A08B-F718-4095-A43B-6D322324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77" y="466840"/>
            <a:ext cx="51530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25C-9D0D-465E-AD8B-4F721CD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Goods Sold and Profit Margin Report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597-1DCE-47BF-8D15-08FB2F40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1"/>
            <a:ext cx="8596667" cy="2005980"/>
          </a:xfrm>
        </p:spPr>
        <p:txBody>
          <a:bodyPr>
            <a:normAutofit/>
          </a:bodyPr>
          <a:lstStyle/>
          <a:p>
            <a:r>
              <a:rPr lang="en-US" dirty="0"/>
              <a:t>This report is broken down by invoice and displays:</a:t>
            </a:r>
          </a:p>
          <a:p>
            <a:pPr lvl="1"/>
            <a:r>
              <a:rPr lang="en-US" dirty="0"/>
              <a:t>Total Cost (Cost of all items sold on invoice)</a:t>
            </a:r>
          </a:p>
          <a:p>
            <a:pPr lvl="1"/>
            <a:r>
              <a:rPr lang="en-US" dirty="0"/>
              <a:t>Total Selling Price (Price of all items sold on invoice)</a:t>
            </a:r>
          </a:p>
          <a:p>
            <a:pPr lvl="1"/>
            <a:r>
              <a:rPr lang="en-US" dirty="0"/>
              <a:t>Discount (Dollar amount or percentage discount on invoice)</a:t>
            </a:r>
          </a:p>
          <a:p>
            <a:pPr lvl="1"/>
            <a:r>
              <a:rPr lang="en-US" dirty="0"/>
              <a:t>Total Profit (Price – Cost – Discount = Total Profit)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E24B-A7B9-4E16-8D6F-AF28759F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70" y="3936381"/>
            <a:ext cx="10029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7E8-FE24-4F66-AA11-0832F2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Items Sold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BEDA-7F15-478A-A88A-FD0E49AD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report bears resemblance to the Cost of Goods Sold Report</a:t>
            </a:r>
          </a:p>
          <a:p>
            <a:r>
              <a:rPr lang="en-US" dirty="0"/>
              <a:t>The one difference is that the cost, price, discount, and profit are broken down by each item on an invoice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09EAC-E1C7-40B4-BC71-081C4D1A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6451"/>
            <a:ext cx="10029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B81D-1D6E-451F-9E0D-978F708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25AA-4A69-49C9-B692-CC88D2C3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069874"/>
          </a:xfrm>
        </p:spPr>
        <p:txBody>
          <a:bodyPr/>
          <a:lstStyle/>
          <a:p>
            <a:r>
              <a:rPr lang="en-US" dirty="0"/>
              <a:t>This report displays the total discount given on each invoice in the selected date range</a:t>
            </a:r>
          </a:p>
          <a:p>
            <a:r>
              <a:rPr lang="en-US" dirty="0"/>
              <a:t>Shows the customer that received the discount as well as the employee that gave the discount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D788E-C704-42F5-A9EC-1779D6DE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9" y="3376635"/>
            <a:ext cx="8477683" cy="32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6BF-A641-475E-8AA6-5C67D8E8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Selling Items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CB50-B4B6-49D7-9B7E-F00AC7C9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37885" cy="3880773"/>
          </a:xfrm>
        </p:spPr>
        <p:txBody>
          <a:bodyPr/>
          <a:lstStyle/>
          <a:p>
            <a:r>
              <a:rPr lang="en-US" dirty="0"/>
              <a:t>This report will give the user the info of the top 10 items sold in three categories:</a:t>
            </a:r>
          </a:p>
          <a:p>
            <a:pPr lvl="1"/>
            <a:r>
              <a:rPr lang="en-US" dirty="0"/>
              <a:t>SKU sold</a:t>
            </a:r>
          </a:p>
          <a:p>
            <a:pPr lvl="1"/>
            <a:r>
              <a:rPr lang="en-US" dirty="0"/>
              <a:t>Brand Type Sold</a:t>
            </a:r>
          </a:p>
          <a:p>
            <a:pPr lvl="1"/>
            <a:r>
              <a:rPr lang="en-US" dirty="0"/>
              <a:t>Model Type Sold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257D5-AF66-40EF-B88F-2B5861B7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219" y="1619478"/>
            <a:ext cx="5207733" cy="48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F76-5462-4FFC-9D39-3A97E0E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36D5-56C8-43A4-BC05-5169F427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Error: When starting new sale items already in cart and cannot cancel sale or remove items from cart</a:t>
            </a:r>
          </a:p>
          <a:p>
            <a:r>
              <a:rPr lang="en-US" dirty="0"/>
              <a:t>Currently the only fix when this happens is to shut down the browser and re-open it</a:t>
            </a:r>
          </a:p>
          <a:p>
            <a:r>
              <a:rPr lang="en-US" dirty="0"/>
              <a:t>We believe that we have created a work around for the error so that it can’t happen anymore</a:t>
            </a:r>
          </a:p>
          <a:p>
            <a:r>
              <a:rPr lang="en-US" dirty="0"/>
              <a:t>If it does please report asap</a:t>
            </a:r>
          </a:p>
          <a:p>
            <a:r>
              <a:rPr lang="en-US" dirty="0"/>
              <a:t>Try to remember as much information about the previous sale as possible</a:t>
            </a:r>
          </a:p>
        </p:txBody>
      </p:sp>
    </p:spTree>
    <p:extLst>
      <p:ext uri="{BB962C8B-B14F-4D97-AF65-F5344CB8AC3E}">
        <p14:creationId xmlns:p14="http://schemas.microsoft.com/office/powerpoint/2010/main" val="132175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947E-C1BA-40E1-940E-2563BDE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Updates/Changes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2D22-E114-4825-978B-BBCFF55B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when making a purchase the user has the ability to change the customer from Guest to an existing customer or add them as a new customer</a:t>
            </a:r>
          </a:p>
          <a:p>
            <a:r>
              <a:rPr lang="en-US" dirty="0"/>
              <a:t>Printing invoices should now utilize more page space</a:t>
            </a:r>
          </a:p>
        </p:txBody>
      </p:sp>
    </p:spTree>
    <p:extLst>
      <p:ext uri="{BB962C8B-B14F-4D97-AF65-F5344CB8AC3E}">
        <p14:creationId xmlns:p14="http://schemas.microsoft.com/office/powerpoint/2010/main" val="3784325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367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V2.4.0</vt:lpstr>
      <vt:lpstr>Reports</vt:lpstr>
      <vt:lpstr>Tax Report</vt:lpstr>
      <vt:lpstr>Cost of Goods Sold and Profit Margin Report</vt:lpstr>
      <vt:lpstr>Items Sold Report</vt:lpstr>
      <vt:lpstr>Discount Report</vt:lpstr>
      <vt:lpstr>Top Selling Items Report</vt:lpstr>
      <vt:lpstr>Bug Fixes</vt:lpstr>
      <vt:lpstr>Minor Updates/Changes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Nathan Scherr</cp:lastModifiedBy>
  <cp:revision>18</cp:revision>
  <dcterms:created xsi:type="dcterms:W3CDTF">2017-10-20T13:43:57Z</dcterms:created>
  <dcterms:modified xsi:type="dcterms:W3CDTF">2017-11-07T17:15:49Z</dcterms:modified>
</cp:coreProperties>
</file>