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8" autoAdjust="0"/>
  </p:normalViewPr>
  <p:slideViewPr>
    <p:cSldViewPr snapToGrid="0">
      <p:cViewPr varScale="1">
        <p:scale>
          <a:sx n="91" d="100"/>
          <a:sy n="91" d="100"/>
        </p:scale>
        <p:origin x="5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5300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175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640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7604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756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3935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452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9182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4317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69417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5691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11/24/2017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2427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11/24/2017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877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6456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8729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2202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11/24/2017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296382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V2.5.0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a:t>
            </a:r>
          </a:p>
        </p:txBody>
      </p:sp>
    </p:spTree>
    <p:extLst>
      <p:ext uri="{BB962C8B-B14F-4D97-AF65-F5344CB8AC3E}">
        <p14:creationId xmlns:p14="http://schemas.microsoft.com/office/powerpoint/2010/main" val="398596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p:txBody>
          <a:bodyPr/>
          <a:lstStyle/>
          <a:p>
            <a:r>
              <a:rPr lang="en-US" dirty="0"/>
              <a:t>Reports</a:t>
            </a:r>
          </a:p>
        </p:txBody>
      </p:sp>
      <p:sp>
        <p:nvSpPr>
          <p:cNvPr id="3" name="Content Placeholder 2">
            <a:extLst>
              <a:ext uri="{FF2B5EF4-FFF2-40B4-BE49-F238E27FC236}">
                <a16:creationId xmlns:a16="http://schemas.microsoft.com/office/drawing/2014/main" id="{7CCB79EC-28BA-478F-A9E1-3F7D123325C2}"/>
              </a:ext>
            </a:extLst>
          </p:cNvPr>
          <p:cNvSpPr>
            <a:spLocks noGrp="1"/>
          </p:cNvSpPr>
          <p:nvPr>
            <p:ph idx="1"/>
          </p:nvPr>
        </p:nvSpPr>
        <p:spPr>
          <a:xfrm>
            <a:off x="677334" y="1930400"/>
            <a:ext cx="8596668" cy="3880773"/>
          </a:xfrm>
        </p:spPr>
        <p:txBody>
          <a:bodyPr/>
          <a:lstStyle/>
          <a:p>
            <a:r>
              <a:rPr lang="en-US" dirty="0"/>
              <a:t>In V2.5.0 we have added in two more requested reports:</a:t>
            </a:r>
          </a:p>
          <a:p>
            <a:pPr lvl="1"/>
            <a:r>
              <a:rPr lang="en-US" dirty="0"/>
              <a:t>Sales By Date</a:t>
            </a:r>
          </a:p>
          <a:p>
            <a:pPr lvl="1"/>
            <a:r>
              <a:rPr lang="en-US" dirty="0"/>
              <a:t>Payment By Date</a:t>
            </a:r>
          </a:p>
          <a:p>
            <a:pPr lvl="1"/>
            <a:endParaRPr lang="en-US" dirty="0"/>
          </a:p>
          <a:p>
            <a:pPr lvl="1"/>
            <a:endParaRPr lang="en-US" dirty="0"/>
          </a:p>
        </p:txBody>
      </p:sp>
    </p:spTree>
    <p:extLst>
      <p:ext uri="{BB962C8B-B14F-4D97-AF65-F5344CB8AC3E}">
        <p14:creationId xmlns:p14="http://schemas.microsoft.com/office/powerpoint/2010/main" val="127008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4ECE4A51-EB33-456E-A277-CF04C4974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0"/>
            <a:ext cx="4787058" cy="1986628"/>
          </a:xfrm>
          <a:prstGeom prst="rect">
            <a:avLst/>
          </a:prstGeom>
        </p:spPr>
      </p:pic>
      <p:sp>
        <p:nvSpPr>
          <p:cNvPr id="2" name="Title 1">
            <a:extLst>
              <a:ext uri="{FF2B5EF4-FFF2-40B4-BE49-F238E27FC236}">
                <a16:creationId xmlns:a16="http://schemas.microsoft.com/office/drawing/2014/main" id="{5F657C82-EA18-47D3-ACFB-4EC4D35AD4BD}"/>
              </a:ext>
            </a:extLst>
          </p:cNvPr>
          <p:cNvSpPr>
            <a:spLocks noGrp="1"/>
          </p:cNvSpPr>
          <p:nvPr>
            <p:ph type="title"/>
          </p:nvPr>
        </p:nvSpPr>
        <p:spPr>
          <a:xfrm>
            <a:off x="677334" y="609600"/>
            <a:ext cx="8596668" cy="1320800"/>
          </a:xfrm>
        </p:spPr>
        <p:txBody>
          <a:bodyPr anchor="t">
            <a:normAutofit/>
          </a:bodyPr>
          <a:lstStyle/>
          <a:p>
            <a:r>
              <a:rPr lang="en-US" dirty="0"/>
              <a:t>Sales By Date</a:t>
            </a:r>
          </a:p>
        </p:txBody>
      </p:sp>
      <p:sp>
        <p:nvSpPr>
          <p:cNvPr id="3" name="Content Placeholder 2">
            <a:extLst>
              <a:ext uri="{FF2B5EF4-FFF2-40B4-BE49-F238E27FC236}">
                <a16:creationId xmlns:a16="http://schemas.microsoft.com/office/drawing/2014/main" id="{B16545EE-72F1-4114-9965-E89756854C2A}"/>
              </a:ext>
            </a:extLst>
          </p:cNvPr>
          <p:cNvSpPr>
            <a:spLocks noGrp="1"/>
          </p:cNvSpPr>
          <p:nvPr>
            <p:ph idx="1"/>
          </p:nvPr>
        </p:nvSpPr>
        <p:spPr>
          <a:xfrm>
            <a:off x="677334" y="2160589"/>
            <a:ext cx="3957349" cy="3749323"/>
          </a:xfrm>
        </p:spPr>
        <p:txBody>
          <a:bodyPr>
            <a:normAutofit/>
          </a:bodyPr>
          <a:lstStyle/>
          <a:p>
            <a:r>
              <a:rPr lang="en-US" dirty="0"/>
              <a:t>This report is broken down into two sections:</a:t>
            </a:r>
          </a:p>
          <a:p>
            <a:pPr lvl="1"/>
            <a:r>
              <a:rPr lang="en-US" dirty="0"/>
              <a:t>Date</a:t>
            </a:r>
          </a:p>
          <a:p>
            <a:pPr lvl="1"/>
            <a:r>
              <a:rPr lang="en-US" dirty="0"/>
              <a:t>Sales Dollars</a:t>
            </a:r>
          </a:p>
          <a:p>
            <a:r>
              <a:rPr lang="en-US" dirty="0"/>
              <a:t>In the second column there is a sum of the sales dollars made on the corresponding date</a:t>
            </a:r>
          </a:p>
          <a:p>
            <a:endParaRPr lang="en-US" dirty="0"/>
          </a:p>
        </p:txBody>
      </p:sp>
    </p:spTree>
    <p:extLst>
      <p:ext uri="{BB962C8B-B14F-4D97-AF65-F5344CB8AC3E}">
        <p14:creationId xmlns:p14="http://schemas.microsoft.com/office/powerpoint/2010/main" val="271884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6B6D9156-F087-4588-B00B-828321681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1"/>
            <a:ext cx="5037660" cy="2316416"/>
          </a:xfrm>
          <a:prstGeom prst="rect">
            <a:avLst/>
          </a:prstGeom>
        </p:spPr>
      </p:pic>
      <p:sp>
        <p:nvSpPr>
          <p:cNvPr id="2" name="Title 1">
            <a:extLst>
              <a:ext uri="{FF2B5EF4-FFF2-40B4-BE49-F238E27FC236}">
                <a16:creationId xmlns:a16="http://schemas.microsoft.com/office/drawing/2014/main" id="{5F657C82-EA18-47D3-ACFB-4EC4D35AD4BD}"/>
              </a:ext>
            </a:extLst>
          </p:cNvPr>
          <p:cNvSpPr>
            <a:spLocks noGrp="1"/>
          </p:cNvSpPr>
          <p:nvPr>
            <p:ph type="title"/>
          </p:nvPr>
        </p:nvSpPr>
        <p:spPr>
          <a:xfrm>
            <a:off x="677334" y="609600"/>
            <a:ext cx="8596668" cy="1320800"/>
          </a:xfrm>
        </p:spPr>
        <p:txBody>
          <a:bodyPr anchor="t">
            <a:normAutofit/>
          </a:bodyPr>
          <a:lstStyle/>
          <a:p>
            <a:r>
              <a:rPr lang="en-US" dirty="0"/>
              <a:t>Payments By Date</a:t>
            </a:r>
          </a:p>
        </p:txBody>
      </p:sp>
      <p:sp>
        <p:nvSpPr>
          <p:cNvPr id="3" name="Content Placeholder 2">
            <a:extLst>
              <a:ext uri="{FF2B5EF4-FFF2-40B4-BE49-F238E27FC236}">
                <a16:creationId xmlns:a16="http://schemas.microsoft.com/office/drawing/2014/main" id="{B16545EE-72F1-4114-9965-E89756854C2A}"/>
              </a:ext>
            </a:extLst>
          </p:cNvPr>
          <p:cNvSpPr>
            <a:spLocks noGrp="1"/>
          </p:cNvSpPr>
          <p:nvPr>
            <p:ph idx="1"/>
          </p:nvPr>
        </p:nvSpPr>
        <p:spPr>
          <a:xfrm>
            <a:off x="677334" y="2160589"/>
            <a:ext cx="3957349" cy="3749323"/>
          </a:xfrm>
        </p:spPr>
        <p:txBody>
          <a:bodyPr>
            <a:normAutofit/>
          </a:bodyPr>
          <a:lstStyle/>
          <a:p>
            <a:r>
              <a:rPr lang="en-US" dirty="0"/>
              <a:t>This reports displays the days earnings for each of the methods of payment. Then displays a total of each method </a:t>
            </a:r>
          </a:p>
        </p:txBody>
      </p:sp>
    </p:spTree>
    <p:extLst>
      <p:ext uri="{BB962C8B-B14F-4D97-AF65-F5344CB8AC3E}">
        <p14:creationId xmlns:p14="http://schemas.microsoft.com/office/powerpoint/2010/main" val="409996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425C-9D0D-465E-AD8B-4F721CDA5928}"/>
              </a:ext>
            </a:extLst>
          </p:cNvPr>
          <p:cNvSpPr>
            <a:spLocks noGrp="1"/>
          </p:cNvSpPr>
          <p:nvPr>
            <p:ph type="title"/>
          </p:nvPr>
        </p:nvSpPr>
        <p:spPr/>
        <p:txBody>
          <a:bodyPr/>
          <a:lstStyle/>
          <a:p>
            <a:r>
              <a:rPr lang="en-US" dirty="0"/>
              <a:t>Email Address Display During Sale</a:t>
            </a:r>
          </a:p>
        </p:txBody>
      </p:sp>
      <p:sp>
        <p:nvSpPr>
          <p:cNvPr id="6" name="Content Placeholder 5">
            <a:extLst>
              <a:ext uri="{FF2B5EF4-FFF2-40B4-BE49-F238E27FC236}">
                <a16:creationId xmlns:a16="http://schemas.microsoft.com/office/drawing/2014/main" id="{8C67D597-1DCE-47BF-8D15-08FB2F40B463}"/>
              </a:ext>
            </a:extLst>
          </p:cNvPr>
          <p:cNvSpPr>
            <a:spLocks noGrp="1"/>
          </p:cNvSpPr>
          <p:nvPr>
            <p:ph idx="1"/>
          </p:nvPr>
        </p:nvSpPr>
        <p:spPr>
          <a:xfrm>
            <a:off x="677335" y="1930401"/>
            <a:ext cx="8596667" cy="2005980"/>
          </a:xfrm>
        </p:spPr>
        <p:txBody>
          <a:bodyPr>
            <a:normAutofit/>
          </a:bodyPr>
          <a:lstStyle/>
          <a:p>
            <a:r>
              <a:rPr lang="en-US" dirty="0"/>
              <a:t>Switching customers during a sale now displays their email address</a:t>
            </a:r>
          </a:p>
          <a:p>
            <a:r>
              <a:rPr lang="en-US" dirty="0"/>
              <a:t>When adding a customer during a sale, you now have the option to add an email address and enroll them in marketing</a:t>
            </a:r>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E43FC200-0913-40A8-AF8A-646EDE347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936381"/>
            <a:ext cx="6720662" cy="1624160"/>
          </a:xfrm>
          <a:prstGeom prst="rect">
            <a:avLst/>
          </a:prstGeom>
        </p:spPr>
      </p:pic>
    </p:spTree>
    <p:extLst>
      <p:ext uri="{BB962C8B-B14F-4D97-AF65-F5344CB8AC3E}">
        <p14:creationId xmlns:p14="http://schemas.microsoft.com/office/powerpoint/2010/main" val="217848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17E8-FE24-4F66-AA11-0832F2E2386A}"/>
              </a:ext>
            </a:extLst>
          </p:cNvPr>
          <p:cNvSpPr>
            <a:spLocks noGrp="1"/>
          </p:cNvSpPr>
          <p:nvPr>
            <p:ph type="title"/>
          </p:nvPr>
        </p:nvSpPr>
        <p:spPr/>
        <p:txBody>
          <a:bodyPr>
            <a:normAutofit/>
          </a:bodyPr>
          <a:lstStyle/>
          <a:p>
            <a:r>
              <a:rPr lang="en-US" dirty="0"/>
              <a:t>Inventory Sorting</a:t>
            </a:r>
          </a:p>
        </p:txBody>
      </p:sp>
      <p:sp>
        <p:nvSpPr>
          <p:cNvPr id="3" name="Content Placeholder 2">
            <a:extLst>
              <a:ext uri="{FF2B5EF4-FFF2-40B4-BE49-F238E27FC236}">
                <a16:creationId xmlns:a16="http://schemas.microsoft.com/office/drawing/2014/main" id="{DC31BEDA-7F15-478A-A88A-FD0E49AD9585}"/>
              </a:ext>
            </a:extLst>
          </p:cNvPr>
          <p:cNvSpPr>
            <a:spLocks noGrp="1"/>
          </p:cNvSpPr>
          <p:nvPr>
            <p:ph idx="1"/>
          </p:nvPr>
        </p:nvSpPr>
        <p:spPr/>
        <p:txBody>
          <a:bodyPr/>
          <a:lstStyle/>
          <a:p>
            <a:r>
              <a:rPr lang="en-US" dirty="0"/>
              <a:t>When searching for inventory in the Inventory homepage, you can now click on the buttons that appear at the top of the search to display them in either ascending or descending order</a:t>
            </a:r>
          </a:p>
        </p:txBody>
      </p:sp>
      <p:pic>
        <p:nvPicPr>
          <p:cNvPr id="6" name="Picture 5" descr="A screenshot of a cell phone&#10;&#10;Description generated with very high confidence">
            <a:extLst>
              <a:ext uri="{FF2B5EF4-FFF2-40B4-BE49-F238E27FC236}">
                <a16:creationId xmlns:a16="http://schemas.microsoft.com/office/drawing/2014/main" id="{7CD04D2A-08E6-409D-A125-52627527B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100975"/>
            <a:ext cx="9172575" cy="1685925"/>
          </a:xfrm>
          <a:prstGeom prst="rect">
            <a:avLst/>
          </a:prstGeom>
        </p:spPr>
      </p:pic>
    </p:spTree>
    <p:extLst>
      <p:ext uri="{BB962C8B-B14F-4D97-AF65-F5344CB8AC3E}">
        <p14:creationId xmlns:p14="http://schemas.microsoft.com/office/powerpoint/2010/main" val="379259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3F76-5462-4FFC-9D39-3A97E0EB5F30}"/>
              </a:ext>
            </a:extLst>
          </p:cNvPr>
          <p:cNvSpPr>
            <a:spLocks noGrp="1"/>
          </p:cNvSpPr>
          <p:nvPr>
            <p:ph type="title"/>
          </p:nvPr>
        </p:nvSpPr>
        <p:spPr/>
        <p:txBody>
          <a:bodyPr/>
          <a:lstStyle/>
          <a:p>
            <a:r>
              <a:rPr lang="en-US" dirty="0"/>
              <a:t>Bug Fixes</a:t>
            </a:r>
          </a:p>
        </p:txBody>
      </p:sp>
      <p:sp>
        <p:nvSpPr>
          <p:cNvPr id="3" name="Content Placeholder 2">
            <a:extLst>
              <a:ext uri="{FF2B5EF4-FFF2-40B4-BE49-F238E27FC236}">
                <a16:creationId xmlns:a16="http://schemas.microsoft.com/office/drawing/2014/main" id="{F59C36D5-56C8-43A4-BC05-5169F427EE8B}"/>
              </a:ext>
            </a:extLst>
          </p:cNvPr>
          <p:cNvSpPr>
            <a:spLocks noGrp="1"/>
          </p:cNvSpPr>
          <p:nvPr>
            <p:ph idx="1"/>
          </p:nvPr>
        </p:nvSpPr>
        <p:spPr/>
        <p:txBody>
          <a:bodyPr/>
          <a:lstStyle/>
          <a:p>
            <a:r>
              <a:rPr lang="en-US" dirty="0"/>
              <a:t>Error: When starting new sale there are items already added into cart and the user cannot cancel the sale or </a:t>
            </a:r>
            <a:r>
              <a:rPr lang="en-US"/>
              <a:t>remove the items </a:t>
            </a:r>
            <a:r>
              <a:rPr lang="en-US" dirty="0"/>
              <a:t>from cart</a:t>
            </a:r>
          </a:p>
          <a:p>
            <a:r>
              <a:rPr lang="en-US" dirty="0"/>
              <a:t>Currently the only fix when this happens is to shut down the browser and re-open it</a:t>
            </a:r>
          </a:p>
          <a:p>
            <a:r>
              <a:rPr lang="en-US" dirty="0"/>
              <a:t>We believe that we have created a work around for the error so that it can’t happen anymore</a:t>
            </a:r>
          </a:p>
          <a:p>
            <a:r>
              <a:rPr lang="en-US" dirty="0"/>
              <a:t>If it does please report asap</a:t>
            </a:r>
          </a:p>
          <a:p>
            <a:r>
              <a:rPr lang="en-US" dirty="0"/>
              <a:t>Try to remember as much information about the previous sale as possible</a:t>
            </a:r>
          </a:p>
        </p:txBody>
      </p:sp>
    </p:spTree>
    <p:extLst>
      <p:ext uri="{BB962C8B-B14F-4D97-AF65-F5344CB8AC3E}">
        <p14:creationId xmlns:p14="http://schemas.microsoft.com/office/powerpoint/2010/main" val="132175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2947E-C1BA-40E1-940E-2563BDE697B2}"/>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Minor Updates/Changes</a:t>
            </a:r>
          </a:p>
        </p:txBody>
      </p:sp>
      <p:sp>
        <p:nvSpPr>
          <p:cNvPr id="3" name="Content Placeholder 2">
            <a:extLst>
              <a:ext uri="{FF2B5EF4-FFF2-40B4-BE49-F238E27FC236}">
                <a16:creationId xmlns:a16="http://schemas.microsoft.com/office/drawing/2014/main" id="{FE732D22-E114-4825-978B-BBCFF55B49F6}"/>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Inventory paging limit increased to 50</a:t>
            </a:r>
          </a:p>
          <a:p>
            <a:pPr lvl="1"/>
            <a:r>
              <a:rPr lang="en-US" dirty="0">
                <a:solidFill>
                  <a:srgbClr val="FFFFFF"/>
                </a:solidFill>
              </a:rPr>
              <a:t>Previously set at 25</a:t>
            </a:r>
          </a:p>
          <a:p>
            <a:r>
              <a:rPr lang="en-US" dirty="0">
                <a:solidFill>
                  <a:srgbClr val="FFFFFF"/>
                </a:solidFill>
              </a:rPr>
              <a:t>Default inventory order set to descending order by </a:t>
            </a:r>
            <a:r>
              <a:rPr lang="en-US">
                <a:solidFill>
                  <a:srgbClr val="FFFFFF"/>
                </a:solidFill>
              </a:rPr>
              <a:t>SKU number</a:t>
            </a:r>
            <a:endParaRPr lang="en-US" dirty="0">
              <a:solidFill>
                <a:srgbClr val="FFFFFF"/>
              </a:solidFill>
            </a:endParaRPr>
          </a:p>
        </p:txBody>
      </p:sp>
    </p:spTree>
    <p:extLst>
      <p:ext uri="{BB962C8B-B14F-4D97-AF65-F5344CB8AC3E}">
        <p14:creationId xmlns:p14="http://schemas.microsoft.com/office/powerpoint/2010/main" val="37843255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277</TotalTime>
  <Words>256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V2.5.0</vt:lpstr>
      <vt:lpstr>Reports</vt:lpstr>
      <vt:lpstr>Sales By Date</vt:lpstr>
      <vt:lpstr>Payments By Date</vt:lpstr>
      <vt:lpstr>Email Address Display During Sale</vt:lpstr>
      <vt:lpstr>Inventory Sorting</vt:lpstr>
      <vt:lpstr>Bug Fixes</vt:lpstr>
      <vt:lpstr>Minor Updates/Changes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Nathan Scherr</cp:lastModifiedBy>
  <cp:revision>22</cp:revision>
  <dcterms:created xsi:type="dcterms:W3CDTF">2017-10-20T13:43:57Z</dcterms:created>
  <dcterms:modified xsi:type="dcterms:W3CDTF">2017-11-24T15:27:09Z</dcterms:modified>
</cp:coreProperties>
</file>