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40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56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V2.3.0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3F76-5462-4FFC-9D39-3A97E0E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36D5-56C8-43A4-BC05-5169F427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process is now showing the current date instead of the original sale date.</a:t>
            </a:r>
          </a:p>
          <a:p>
            <a:r>
              <a:rPr lang="en-US" dirty="0"/>
              <a:t>When completing a return the amount to refund to customer was being calculated as an integer (whole number rounding down). It has now been corrected to calculate as a double (allows decimals).</a:t>
            </a:r>
          </a:p>
          <a:p>
            <a:r>
              <a:rPr lang="en-US" dirty="0"/>
              <a:t>Cancel button on the </a:t>
            </a:r>
            <a:r>
              <a:rPr lang="en-US" dirty="0" err="1"/>
              <a:t>TradeIn</a:t>
            </a:r>
            <a:r>
              <a:rPr lang="en-US" dirty="0"/>
              <a:t> page no longer requires any validation, so it now actually works.</a:t>
            </a:r>
          </a:p>
        </p:txBody>
      </p:sp>
    </p:spTree>
    <p:extLst>
      <p:ext uri="{BB962C8B-B14F-4D97-AF65-F5344CB8AC3E}">
        <p14:creationId xmlns:p14="http://schemas.microsoft.com/office/powerpoint/2010/main" val="132175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947E-C1BA-40E1-940E-2563BDE6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Updates/Changes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2D22-E114-4825-978B-BBCFF55B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now show up on the homepage.</a:t>
            </a:r>
          </a:p>
          <a:p>
            <a:r>
              <a:rPr lang="en-US" dirty="0"/>
              <a:t>Invoices now have a timestamp.</a:t>
            </a:r>
          </a:p>
          <a:p>
            <a:r>
              <a:rPr lang="en-US" dirty="0"/>
              <a:t>Sales Home Page default button has now been changed to the invoice search (pressing enter on keyboard).</a:t>
            </a:r>
          </a:p>
          <a:p>
            <a:r>
              <a:rPr lang="en-US" dirty="0"/>
              <a:t>The Change Calculator on the Checkout screen when making a sale using cash has now been given a title to more readily identify it’s function (enter the cash tendered to calculate the change due).</a:t>
            </a:r>
          </a:p>
        </p:txBody>
      </p:sp>
    </p:spTree>
    <p:extLst>
      <p:ext uri="{BB962C8B-B14F-4D97-AF65-F5344CB8AC3E}">
        <p14:creationId xmlns:p14="http://schemas.microsoft.com/office/powerpoint/2010/main" val="378432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Invoices By SKU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feature can be found in the sales page.</a:t>
            </a:r>
          </a:p>
          <a:p>
            <a:r>
              <a:rPr lang="en-US" dirty="0"/>
              <a:t>Using the same textbox for invoice searching, you can now enter a SKU and the invoices that have that item will be returned for the location you have selected.</a:t>
            </a:r>
          </a:p>
        </p:txBody>
      </p:sp>
    </p:spTree>
    <p:extLst>
      <p:ext uri="{BB962C8B-B14F-4D97-AF65-F5344CB8AC3E}">
        <p14:creationId xmlns:p14="http://schemas.microsoft.com/office/powerpoint/2010/main" val="12700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C82-EA18-47D3-ACFB-4EC4D35A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Customer During a 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5EE-72F1-4114-9965-E8975685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93092" cy="3880773"/>
          </a:xfrm>
        </p:spPr>
        <p:txBody>
          <a:bodyPr/>
          <a:lstStyle/>
          <a:p>
            <a:r>
              <a:rPr lang="en-US" dirty="0"/>
              <a:t>During a sale a user is now able to change the customer.</a:t>
            </a:r>
          </a:p>
          <a:p>
            <a:r>
              <a:rPr lang="en-US" dirty="0"/>
              <a:t>Enter the customer you are searching for in the Customer Name field.</a:t>
            </a:r>
          </a:p>
          <a:p>
            <a:r>
              <a:rPr lang="en-US" dirty="0"/>
              <a:t>Click on the </a:t>
            </a:r>
            <a:r>
              <a:rPr lang="en-US" i="1" dirty="0"/>
              <a:t>Select Different Customer</a:t>
            </a:r>
            <a:r>
              <a:rPr lang="en-US" dirty="0"/>
              <a:t> button.</a:t>
            </a:r>
          </a:p>
          <a:p>
            <a:pPr lvl="1"/>
            <a:endParaRPr lang="en-US" dirty="0"/>
          </a:p>
          <a:p>
            <a:r>
              <a:rPr lang="en-US" dirty="0"/>
              <a:t>A list of all matching customers will be displayed.</a:t>
            </a:r>
          </a:p>
          <a:p>
            <a:r>
              <a:rPr lang="en-US" dirty="0"/>
              <a:t>Click on Switch Customer beside the customer you want to use.</a:t>
            </a:r>
          </a:p>
          <a:p>
            <a:r>
              <a:rPr lang="en-US" dirty="0"/>
              <a:t>Or click cancel to keep the current customer on the sale.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C89A1-5D6A-451D-B0E6-7B873D04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09" y="3953337"/>
            <a:ext cx="4295775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43372-219A-4A34-8B84-74F39564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426" y="3030446"/>
            <a:ext cx="40862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425C-9D0D-465E-AD8B-4F721CDA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Customer During a Sale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7D597-1DCE-47BF-8D15-08FB2F40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4085"/>
            <a:ext cx="10580279" cy="3399503"/>
          </a:xfrm>
        </p:spPr>
        <p:txBody>
          <a:bodyPr>
            <a:normAutofit/>
          </a:bodyPr>
          <a:lstStyle/>
          <a:p>
            <a:r>
              <a:rPr lang="en-US" dirty="0"/>
              <a:t>During a sale a user is now able to add a new customer to the database and have the current sale attributed to the new customer.</a:t>
            </a:r>
          </a:p>
          <a:p>
            <a:r>
              <a:rPr lang="en-US" dirty="0"/>
              <a:t>At any time during a sale click on the </a:t>
            </a:r>
            <a:r>
              <a:rPr lang="en-US" i="1" dirty="0"/>
              <a:t>Select Different Customer </a:t>
            </a:r>
            <a:r>
              <a:rPr lang="en-US" dirty="0"/>
              <a:t>button.</a:t>
            </a:r>
          </a:p>
          <a:p>
            <a:r>
              <a:rPr lang="en-US" dirty="0"/>
              <a:t>At the bottom of the customer search will be text boxes to enter a first name and last name of the customer.</a:t>
            </a:r>
          </a:p>
          <a:p>
            <a:r>
              <a:rPr lang="en-US" dirty="0"/>
              <a:t>The First and Last name fields are required the Phone Number field is not.</a:t>
            </a:r>
          </a:p>
          <a:p>
            <a:r>
              <a:rPr lang="en-US" dirty="0"/>
              <a:t>Click on the Add Customer button and the new customer will be added to the database. </a:t>
            </a:r>
          </a:p>
          <a:p>
            <a:r>
              <a:rPr lang="en-US" dirty="0"/>
              <a:t>Please always make sure that you have searched for the customer first before adding them to the database as this will prevent duplicate customers being created.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F2105-18A9-4185-A7D1-6F3DF1D2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68" y="4793587"/>
            <a:ext cx="4114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17E8-FE24-4F66-AA11-0832F2E2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For Customers and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BEDA-7F15-478A-A88A-FD0E49AD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make a search for either customers or items, the list will be broken up into 25 rows per page. </a:t>
            </a:r>
          </a:p>
          <a:p>
            <a:pPr lvl="1"/>
            <a:r>
              <a:rPr lang="en-US" dirty="0"/>
              <a:t>This was added to allow easier navigation when searching for an item in a big list.</a:t>
            </a:r>
          </a:p>
          <a:p>
            <a:r>
              <a:rPr lang="en-US" dirty="0"/>
              <a:t>To change between pages, press the numbered buttons at the bottom of the list.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2EF12-4231-4D24-917D-45AC4118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705" y="3920000"/>
            <a:ext cx="2447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B81D-1D6E-451F-9E0D-978F708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Processing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25AA-4A69-49C9-B692-CC88D2C3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067"/>
            <a:ext cx="8596668" cy="4617296"/>
          </a:xfrm>
        </p:spPr>
        <p:txBody>
          <a:bodyPr/>
          <a:lstStyle/>
          <a:p>
            <a:r>
              <a:rPr lang="en-US" dirty="0"/>
              <a:t>Before a sale can be processed, the user must now enter their employee passcode in the checkout screen. </a:t>
            </a:r>
          </a:p>
          <a:p>
            <a:r>
              <a:rPr lang="en-US" dirty="0"/>
              <a:t>The textbox for doing that is located near the bottom of the page.</a:t>
            </a:r>
          </a:p>
          <a:p>
            <a:r>
              <a:rPr lang="en-US" dirty="0"/>
              <a:t>Please Note:</a:t>
            </a:r>
          </a:p>
          <a:p>
            <a:pPr lvl="1"/>
            <a:r>
              <a:rPr lang="en-US" dirty="0"/>
              <a:t>All employees will now need to be setup with a passcode.</a:t>
            </a:r>
          </a:p>
          <a:p>
            <a:pPr lvl="1"/>
            <a:r>
              <a:rPr lang="en-US" dirty="0"/>
              <a:t>Sales can also only be completed with a passcode from an employee that is listed as Sales Staff.</a:t>
            </a:r>
          </a:p>
          <a:p>
            <a:pPr lvl="1"/>
            <a:r>
              <a:rPr lang="en-US" dirty="0"/>
              <a:t>No Admin passcodes will process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87053-C5A2-49F9-BE34-BAD139D0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30" y="4859312"/>
            <a:ext cx="3952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E6BF-A641-475E-8AA6-5C67D8E8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Customers to Email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CB50-B4B6-49D7-9B7E-F00AC7C9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add a customer to the email list, create the customer or go to their profile page and press </a:t>
            </a:r>
            <a:r>
              <a:rPr lang="en-US" i="1" dirty="0"/>
              <a:t>Edit Customer</a:t>
            </a:r>
            <a:r>
              <a:rPr lang="en-US" dirty="0"/>
              <a:t>.</a:t>
            </a:r>
          </a:p>
          <a:p>
            <a:r>
              <a:rPr lang="en-US" dirty="0"/>
              <a:t>Next the email textbox is a checkbox for adding the customer to the email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B372A-CB65-4E2A-8ED1-9430D9A8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94" y="3530112"/>
            <a:ext cx="8591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E14-8FB2-4094-BB5E-44B0298C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– Email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D3E6-43B9-403D-A949-383FA0CD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go along with the ability of adding customers to an email list, a new export has been created. </a:t>
            </a:r>
          </a:p>
          <a:p>
            <a:r>
              <a:rPr lang="en-US" dirty="0"/>
              <a:t>You will find this under the </a:t>
            </a:r>
            <a:r>
              <a:rPr lang="en-US" i="1" dirty="0"/>
              <a:t>Settings </a:t>
            </a:r>
            <a:r>
              <a:rPr lang="en-US" dirty="0"/>
              <a:t>header in the </a:t>
            </a:r>
            <a:r>
              <a:rPr lang="en-US" i="1" dirty="0"/>
              <a:t>Export Items To Excel </a:t>
            </a:r>
            <a:r>
              <a:rPr lang="en-US" dirty="0"/>
              <a:t>section.</a:t>
            </a:r>
          </a:p>
          <a:p>
            <a:r>
              <a:rPr lang="en-US" dirty="0"/>
              <a:t>The information exported is the first, and last name, and the customer’s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16912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F4B5-46FB-43AF-A443-2238352D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Invoices On Customer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4E31-1B91-4896-942D-88CE6C7C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view a customer’s profile, you now see all invoices that are associated with them.</a:t>
            </a:r>
          </a:p>
        </p:txBody>
      </p:sp>
    </p:spTree>
    <p:extLst>
      <p:ext uri="{BB962C8B-B14F-4D97-AF65-F5344CB8AC3E}">
        <p14:creationId xmlns:p14="http://schemas.microsoft.com/office/powerpoint/2010/main" val="983643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664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V2.3.0</vt:lpstr>
      <vt:lpstr>Search Invoices By SKU</vt:lpstr>
      <vt:lpstr>Changing Customer During a Sale</vt:lpstr>
      <vt:lpstr>Adding a Customer During a Sale</vt:lpstr>
      <vt:lpstr>Searching For Customers and Items</vt:lpstr>
      <vt:lpstr>Changes in Processing Sales</vt:lpstr>
      <vt:lpstr>Adding Customers to Email List</vt:lpstr>
      <vt:lpstr>Export – Email List</vt:lpstr>
      <vt:lpstr>Viewing Invoices On Customer Profiles</vt:lpstr>
      <vt:lpstr>Bug Fixes</vt:lpstr>
      <vt:lpstr>Minor Updates/Changes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Nathan Scherr</cp:lastModifiedBy>
  <cp:revision>10</cp:revision>
  <dcterms:created xsi:type="dcterms:W3CDTF">2017-10-20T13:43:57Z</dcterms:created>
  <dcterms:modified xsi:type="dcterms:W3CDTF">2017-10-23T16:16:55Z</dcterms:modified>
</cp:coreProperties>
</file>