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68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77787-2A66-4983-9D68-04F710E701D7}" type="datetimeFigureOut">
              <a:rPr lang="en-CA" smtClean="0"/>
              <a:t>2018-03-29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083C7-716E-42D2-84BD-1C355ABBDB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58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0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9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29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0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9885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4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2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8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29-Mar-18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29-Mar-18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3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29-Mar-18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1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29-Mar-18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1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29-Mar-18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29-Mar-18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5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65F4-2A77-484B-94A0-5A930235145A}" type="datetimeFigureOut">
              <a:rPr lang="en-US" smtClean="0"/>
              <a:t>29-Mar-18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5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23A6-353B-4598-9511-C6FDB80E7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V3.1.0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1A926-A053-4956-B30F-D2D130090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Features and Process</a:t>
            </a:r>
          </a:p>
        </p:txBody>
      </p:sp>
    </p:spTree>
    <p:extLst>
      <p:ext uri="{BB962C8B-B14F-4D97-AF65-F5344CB8AC3E}">
        <p14:creationId xmlns:p14="http://schemas.microsoft.com/office/powerpoint/2010/main" val="398596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07A5-BB14-4EBC-92DC-E530D87E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4979-176D-45F6-976E-3886573B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9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E93E2-F619-4786-95F6-5C6C3B56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Bug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0D1E-A97B-4D31-8A56-32A15ADC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trade-in amount is now being properly applied to the </a:t>
            </a:r>
            <a:r>
              <a:rPr lang="en-US" i="1" dirty="0">
                <a:solidFill>
                  <a:srgbClr val="FFFFFF"/>
                </a:solidFill>
              </a:rPr>
              <a:t>Extensive Invoice</a:t>
            </a:r>
            <a:r>
              <a:rPr lang="en-US" dirty="0">
                <a:solidFill>
                  <a:srgbClr val="FFFFFF"/>
                </a:solidFill>
              </a:rPr>
              <a:t> report</a:t>
            </a:r>
          </a:p>
        </p:txBody>
      </p:sp>
    </p:spTree>
    <p:extLst>
      <p:ext uri="{BB962C8B-B14F-4D97-AF65-F5344CB8AC3E}">
        <p14:creationId xmlns:p14="http://schemas.microsoft.com/office/powerpoint/2010/main" val="1443284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742B2C-4EF9-4F9D-A558-2B79B17D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Enhancements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CB79EC-28BA-478F-A9E1-3F7D1233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Sales on hold </a:t>
            </a:r>
          </a:p>
          <a:p>
            <a:pPr lvl="1"/>
            <a:r>
              <a:rPr lang="en-US" dirty="0"/>
              <a:t>Layaways</a:t>
            </a:r>
          </a:p>
          <a:p>
            <a:pPr lvl="1"/>
            <a:r>
              <a:rPr lang="en-US" dirty="0" err="1"/>
              <a:t>Cashout</a:t>
            </a:r>
            <a:r>
              <a:rPr lang="en-US" dirty="0"/>
              <a:t> report and finalizing</a:t>
            </a:r>
          </a:p>
          <a:p>
            <a:pPr lvl="1"/>
            <a:r>
              <a:rPr lang="en-US" dirty="0"/>
              <a:t>Process </a:t>
            </a:r>
            <a:r>
              <a:rPr lang="en-US" dirty="0" err="1"/>
              <a:t>cashout</a:t>
            </a:r>
            <a:r>
              <a:rPr lang="en-US" dirty="0"/>
              <a:t> button location change</a:t>
            </a:r>
          </a:p>
          <a:p>
            <a:pPr lvl="1"/>
            <a:r>
              <a:rPr lang="en-US" dirty="0"/>
              <a:t>Invoice printing </a:t>
            </a:r>
          </a:p>
          <a:p>
            <a:pPr lvl="1"/>
            <a:r>
              <a:rPr lang="en-US" dirty="0"/>
              <a:t>Shipping amount</a:t>
            </a:r>
          </a:p>
          <a:p>
            <a:pPr lvl="1"/>
            <a:r>
              <a:rPr lang="en-US" dirty="0"/>
              <a:t>Comments are shown on the inventory search page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8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DF71-FF0D-425C-A15A-A871FDFB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– On Hold &amp; Layaway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2CB2-2016-4B50-BB8F-B51EE1F02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a sale, you can now put it on hold by clicking the </a:t>
            </a:r>
            <a:r>
              <a:rPr lang="en-US" i="1" dirty="0"/>
              <a:t>Exit Sale</a:t>
            </a:r>
            <a:r>
              <a:rPr lang="en-US" dirty="0"/>
              <a:t> button. This will allow you to come back to the sale at a later point </a:t>
            </a:r>
          </a:p>
          <a:p>
            <a:r>
              <a:rPr lang="en-US" dirty="0"/>
              <a:t>If the sale is a layaway, you are able to mark it as such by clicking the </a:t>
            </a:r>
            <a:r>
              <a:rPr lang="en-US" i="1" dirty="0"/>
              <a:t>Layaway </a:t>
            </a:r>
            <a:r>
              <a:rPr lang="en-US" dirty="0"/>
              <a:t>button located on the cart, and checkout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CE263-E96F-4B4A-B065-0CDB1DC21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268" y="3953337"/>
            <a:ext cx="64008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2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87FA-F192-43B6-A1CE-09196D2F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– On Hold &amp; Layaway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CCBA-DE0E-4628-A4FB-750EBA8D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that are on hold or are a layaway are shown on the sales homepage</a:t>
            </a:r>
          </a:p>
          <a:p>
            <a:r>
              <a:rPr lang="en-US" dirty="0"/>
              <a:t>Resuming one of these sales can be done by clicking on the invoice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9EEFE-AA3E-468F-87EE-A7723615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0368"/>
            <a:ext cx="12192000" cy="16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0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2CC7-F3F3-4868-9967-B1A5F9AA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– Shipping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1A82-37C4-49FF-A527-9253EA218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no longer need to select  </a:t>
            </a:r>
            <a:r>
              <a:rPr lang="en-US" i="1" dirty="0"/>
              <a:t>Shipping </a:t>
            </a:r>
            <a:r>
              <a:rPr lang="en-US" dirty="0"/>
              <a:t>to add a shipping amount to the sale. Now you just need to enter in an amount greater than zero into the </a:t>
            </a:r>
            <a:r>
              <a:rPr lang="en-US" i="1" dirty="0"/>
              <a:t>Shipping Amount</a:t>
            </a:r>
            <a:r>
              <a:rPr lang="en-US" dirty="0"/>
              <a:t> textbox and it will be added to the sale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A4C2C-63D3-4AB9-83B8-D6C65400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18" y="3762837"/>
            <a:ext cx="42291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2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A11-8399-4F60-B4C3-B8255ADB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– Refresh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DA27-4DE1-40BB-8A68-DA73D1271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button was added that will allow you to refresh the cart. The reason for this is because a trade-in item will not show unless the cart is refreshed</a:t>
            </a:r>
          </a:p>
          <a:p>
            <a:r>
              <a:rPr lang="en-US" dirty="0"/>
              <a:t>This button will only appear when a trade-in is added to the cart and will disappear once it is clicked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6D2D2-6F0D-4A68-BA66-3A935CEB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38987"/>
            <a:ext cx="9467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1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3FFB-8AA9-4607-8E1A-2EBBCF63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Invoices –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1DE4-0825-4DAB-87C5-FCF819906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invoices have had a couple minor changes to them</a:t>
            </a:r>
          </a:p>
          <a:p>
            <a:r>
              <a:rPr lang="en-US" dirty="0"/>
              <a:t>The changes involve text size, spacing and positioning</a:t>
            </a:r>
          </a:p>
          <a:p>
            <a:r>
              <a:rPr lang="en-US" dirty="0"/>
              <a:t>This will reduce the amount of paper needed to print an invoice</a:t>
            </a:r>
          </a:p>
        </p:txBody>
      </p:sp>
    </p:spTree>
    <p:extLst>
      <p:ext uri="{BB962C8B-B14F-4D97-AF65-F5344CB8AC3E}">
        <p14:creationId xmlns:p14="http://schemas.microsoft.com/office/powerpoint/2010/main" val="293484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DBE2-6F94-4F8D-AC82-7F7A8350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– </a:t>
            </a:r>
            <a:r>
              <a:rPr lang="en-US" dirty="0" err="1"/>
              <a:t>Cashouts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9E51-B47A-474D-90B4-30BE7BE53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new </a:t>
            </a:r>
            <a:r>
              <a:rPr lang="en-US" dirty="0" err="1"/>
              <a:t>cashout</a:t>
            </a:r>
            <a:r>
              <a:rPr lang="en-US" dirty="0"/>
              <a:t> report that can be found in the </a:t>
            </a:r>
            <a:r>
              <a:rPr lang="en-US" i="1" dirty="0"/>
              <a:t>Reports</a:t>
            </a:r>
            <a:r>
              <a:rPr lang="en-US" dirty="0"/>
              <a:t> tab</a:t>
            </a:r>
          </a:p>
          <a:p>
            <a:r>
              <a:rPr lang="en-US" dirty="0"/>
              <a:t>Here, you can view, edit and finalize previous </a:t>
            </a:r>
            <a:r>
              <a:rPr lang="en-US" dirty="0" err="1"/>
              <a:t>cashouts</a:t>
            </a:r>
            <a:endParaRPr lang="en-US" dirty="0"/>
          </a:p>
          <a:p>
            <a:r>
              <a:rPr lang="en-US" dirty="0"/>
              <a:t>The process of doing a </a:t>
            </a:r>
            <a:r>
              <a:rPr lang="en-US" dirty="0" err="1"/>
              <a:t>cashout</a:t>
            </a:r>
            <a:r>
              <a:rPr lang="en-US" dirty="0"/>
              <a:t> has not changed. The one thing to pay attention to is that the button to start the </a:t>
            </a:r>
            <a:r>
              <a:rPr lang="en-US" dirty="0" err="1"/>
              <a:t>cashout</a:t>
            </a:r>
            <a:r>
              <a:rPr lang="en-US" dirty="0"/>
              <a:t> has been moved to the </a:t>
            </a:r>
            <a:r>
              <a:rPr lang="en-US" i="1" dirty="0"/>
              <a:t>Sales </a:t>
            </a:r>
            <a:r>
              <a:rPr lang="en-US" dirty="0"/>
              <a:t>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8A402-23AF-4AB7-ADCA-6D212F72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0975"/>
            <a:ext cx="12192000" cy="22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BE19-0C71-4EEF-AA1B-B1648FC5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62CA-B7AC-4AC9-8F0B-B79919DF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6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1044</TotalTime>
  <Words>342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V3.1.0</vt:lpstr>
      <vt:lpstr>Enhancements</vt:lpstr>
      <vt:lpstr>Sales – On Hold &amp; Layaway</vt:lpstr>
      <vt:lpstr>Sales – On Hold &amp; Layaway Cont.</vt:lpstr>
      <vt:lpstr>Sales – Shipping Amount</vt:lpstr>
      <vt:lpstr>Sales – Refresh Cart</vt:lpstr>
      <vt:lpstr>Invoices – Printing</vt:lpstr>
      <vt:lpstr>Reports – Cashouts  </vt:lpstr>
      <vt:lpstr>PowerPoint Presentation</vt:lpstr>
      <vt:lpstr>PowerPoint Presentation</vt:lpstr>
      <vt:lpstr>Bug Fixes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V2.3.0</dc:title>
  <dc:creator>Tyler Guillaume</dc:creator>
  <cp:lastModifiedBy>Tyler Guillaume</cp:lastModifiedBy>
  <cp:revision>57</cp:revision>
  <dcterms:created xsi:type="dcterms:W3CDTF">2017-10-20T13:43:57Z</dcterms:created>
  <dcterms:modified xsi:type="dcterms:W3CDTF">2018-03-29T21:38:01Z</dcterms:modified>
</cp:coreProperties>
</file>