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9"/>
  </p:notesMasterIdLst>
  <p:sldIdLst>
    <p:sldId id="256" r:id="rId2"/>
    <p:sldId id="268" r:id="rId3"/>
    <p:sldId id="267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68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77787-2A66-4983-9D68-04F710E701D7}" type="datetimeFigureOut">
              <a:rPr lang="en-CA" smtClean="0"/>
              <a:t>2018-06-25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083C7-716E-42D2-84BD-1C355ABBDB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58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0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9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298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0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9885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0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49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2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8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3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1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1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5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65F4-2A77-484B-94A0-5A930235145A}" type="datetimeFigureOut">
              <a:rPr lang="en-US" smtClean="0"/>
              <a:t>25-Jun-18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5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23A6-353B-4598-9511-C6FDB80E7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V3.1.1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1A926-A053-4956-B30F-D2D130090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Features and Processes</a:t>
            </a:r>
          </a:p>
        </p:txBody>
      </p:sp>
    </p:spTree>
    <p:extLst>
      <p:ext uri="{BB962C8B-B14F-4D97-AF65-F5344CB8AC3E}">
        <p14:creationId xmlns:p14="http://schemas.microsoft.com/office/powerpoint/2010/main" val="3985966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742B2C-4EF9-4F9D-A558-2B79B17D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/>
              <a:t>Enhancements</a:t>
            </a:r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CCB79EC-28BA-478F-A9E1-3F7D1233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Store Stats Report</a:t>
            </a:r>
          </a:p>
          <a:p>
            <a:pPr lvl="1"/>
            <a:r>
              <a:rPr lang="en-US" dirty="0"/>
              <a:t>Report Date Range</a:t>
            </a:r>
          </a:p>
        </p:txBody>
      </p:sp>
    </p:spTree>
    <p:extLst>
      <p:ext uri="{BB962C8B-B14F-4D97-AF65-F5344CB8AC3E}">
        <p14:creationId xmlns:p14="http://schemas.microsoft.com/office/powerpoint/2010/main" val="383411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DF71-FF0D-425C-A15A-A871FDFB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807"/>
          </a:xfrm>
        </p:spPr>
        <p:txBody>
          <a:bodyPr/>
          <a:lstStyle/>
          <a:p>
            <a:r>
              <a:rPr lang="en-US" dirty="0"/>
              <a:t>Report Date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82CB2-2016-4B50-BB8F-B51EE1F02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0635"/>
            <a:ext cx="5749710" cy="438072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 help select date ranges, you can now use the date type dropdown box </a:t>
            </a:r>
            <a:r>
              <a:rPr lang="en-US" dirty="0">
                <a:solidFill>
                  <a:srgbClr val="00B0F0"/>
                </a:solidFill>
              </a:rPr>
              <a:t>(Blue).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Using the screenshot as an example, the left calendar’s selected date is the 4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June while the right calendar’s date is the 25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June. When “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Week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 is selected as the date range, the report will be for the 3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June to the 30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If “</a:t>
            </a: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Month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 is selected, the range would be from the 1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June to the 30</a:t>
            </a:r>
            <a:r>
              <a:rPr lang="en-US" baseline="30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of June.</a:t>
            </a:r>
            <a:endParaRPr lang="en-US" baseline="30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A782B7A-3333-4036-9D11-EA5FDFB94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044" y="1660635"/>
            <a:ext cx="5693916" cy="335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3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DF71-FF0D-425C-A15A-A871FDFBE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9807"/>
          </a:xfrm>
        </p:spPr>
        <p:txBody>
          <a:bodyPr>
            <a:normAutofit/>
          </a:bodyPr>
          <a:lstStyle/>
          <a:p>
            <a:r>
              <a:rPr lang="en-US" dirty="0"/>
              <a:t>Store Stats Report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F23F4C-BD28-4013-A295-EB2B95E0F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5418666" cy="3880773"/>
          </a:xfrm>
        </p:spPr>
        <p:txBody>
          <a:bodyPr/>
          <a:lstStyle/>
          <a:p>
            <a:r>
              <a:rPr lang="en-US" dirty="0"/>
              <a:t>This report is unique in that it will show its data in either a daily, weekly or monthly format and you are not required to select a location as it will return results for all locations. </a:t>
            </a:r>
          </a:p>
          <a:p>
            <a:r>
              <a:rPr lang="en-US" dirty="0"/>
              <a:t>Attached to this presentation are example reports</a:t>
            </a:r>
          </a:p>
          <a:p>
            <a:endParaRPr lang="en-US" dirty="0"/>
          </a:p>
        </p:txBody>
      </p:sp>
      <p:pic>
        <p:nvPicPr>
          <p:cNvPr id="13" name="Picture 1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E9CC488-F8E4-4721-95DD-A4B77F49A3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60589"/>
            <a:ext cx="5818920" cy="340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12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3274-3811-42C4-BB18-862B4D23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Daily Report</a:t>
            </a:r>
          </a:p>
        </p:txBody>
      </p:sp>
      <p:pic>
        <p:nvPicPr>
          <p:cNvPr id="7" name="Content Placeholder 6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8F017C75-7A26-46A4-A38B-AC0D0C509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748852"/>
            <a:ext cx="8596312" cy="2704908"/>
          </a:xfrm>
        </p:spPr>
      </p:pic>
    </p:spTree>
    <p:extLst>
      <p:ext uri="{BB962C8B-B14F-4D97-AF65-F5344CB8AC3E}">
        <p14:creationId xmlns:p14="http://schemas.microsoft.com/office/powerpoint/2010/main" val="125170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3A2DC-24CA-464C-8FE6-EF1C7548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Weekly Report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DF9083F-A996-4085-992F-F580C9CDB2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3000754"/>
            <a:ext cx="8596312" cy="2201104"/>
          </a:xfrm>
        </p:spPr>
      </p:pic>
    </p:spTree>
    <p:extLst>
      <p:ext uri="{BB962C8B-B14F-4D97-AF65-F5344CB8AC3E}">
        <p14:creationId xmlns:p14="http://schemas.microsoft.com/office/powerpoint/2010/main" val="245691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63E2-9114-4C1C-841A-4BE337B0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Monthly Report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D9C97F1-2087-49B2-81D7-BBF4F1FDE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901821"/>
            <a:ext cx="8596312" cy="2398970"/>
          </a:xfrm>
        </p:spPr>
      </p:pic>
    </p:spTree>
    <p:extLst>
      <p:ext uri="{BB962C8B-B14F-4D97-AF65-F5344CB8AC3E}">
        <p14:creationId xmlns:p14="http://schemas.microsoft.com/office/powerpoint/2010/main" val="20305677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1371</TotalTime>
  <Words>164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V3.1.1</vt:lpstr>
      <vt:lpstr>Enhancements</vt:lpstr>
      <vt:lpstr>Report Date Range</vt:lpstr>
      <vt:lpstr>Store Stats Report</vt:lpstr>
      <vt:lpstr>Example Daily Report</vt:lpstr>
      <vt:lpstr>Example Weekly Report</vt:lpstr>
      <vt:lpstr>Example Monthly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V2.3.0</dc:title>
  <dc:creator>Tyler Guillaume</dc:creator>
  <cp:lastModifiedBy>Tyler Guillaume</cp:lastModifiedBy>
  <cp:revision>79</cp:revision>
  <dcterms:created xsi:type="dcterms:W3CDTF">2017-10-20T13:43:57Z</dcterms:created>
  <dcterms:modified xsi:type="dcterms:W3CDTF">2018-06-25T15:48:57Z</dcterms:modified>
</cp:coreProperties>
</file>