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68" autoAdjust="0"/>
  </p:normalViewPr>
  <p:slideViewPr>
    <p:cSldViewPr snapToGrid="0">
      <p:cViewPr varScale="1">
        <p:scale>
          <a:sx n="114" d="100"/>
          <a:sy n="114" d="100"/>
        </p:scale>
        <p:origin x="19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40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56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65F4-2A77-484B-94A0-5A930235145A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V2.6.0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2B2C-4EF9-4F9D-A558-2B79B17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9EC-28BA-478F-A9E1-3F7D1233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In V2.6.0 we have added:</a:t>
            </a:r>
          </a:p>
          <a:p>
            <a:pPr lvl="1"/>
            <a:r>
              <a:rPr lang="en-US" dirty="0"/>
              <a:t>Downloading a copy of an item search results </a:t>
            </a:r>
          </a:p>
          <a:p>
            <a:pPr lvl="1"/>
            <a:r>
              <a:rPr lang="en-US" dirty="0"/>
              <a:t>Include or excluding zero quantity items while searching</a:t>
            </a:r>
          </a:p>
          <a:p>
            <a:pPr lvl="1"/>
            <a:r>
              <a:rPr lang="en-US" dirty="0"/>
              <a:t>Creating a similar</a:t>
            </a:r>
            <a:r>
              <a:rPr lang="en-US" i="1" dirty="0"/>
              <a:t> </a:t>
            </a:r>
            <a:r>
              <a:rPr lang="en-US" dirty="0"/>
              <a:t>item based on a searched item</a:t>
            </a:r>
          </a:p>
          <a:p>
            <a:pPr lvl="1"/>
            <a:r>
              <a:rPr lang="en-US" dirty="0"/>
              <a:t>Proper calculation for extended price on invoice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7C82-EA18-47D3-ACFB-4EC4D35A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Downloading Search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45EE-72F1-4114-9965-E8975685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After searching, press the </a:t>
            </a:r>
            <a:r>
              <a:rPr lang="en-US" i="1" dirty="0"/>
              <a:t>Download</a:t>
            </a:r>
            <a:r>
              <a:rPr lang="en-US" dirty="0"/>
              <a:t> button at the bottom of the Inventory Homepage to download an Excel file with the search results</a:t>
            </a:r>
          </a:p>
          <a:p>
            <a:r>
              <a:rPr lang="en-US" dirty="0"/>
              <a:t>The Excel file will be named after the search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80BB9-2639-4240-B6BD-03778166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60589"/>
            <a:ext cx="42767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7C82-EA18-47D3-ACFB-4EC4D35A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Including and Excluding Zero Quantity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45EE-72F1-4114-9965-E8975685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While searching in the Inventory home page, the results will automatically exclude zero quantity items</a:t>
            </a:r>
          </a:p>
          <a:p>
            <a:r>
              <a:rPr lang="en-US" dirty="0"/>
              <a:t>By checking the box, zero quantity items will be included in your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0FAC8-CD20-491E-A377-2F8DA70E5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60589"/>
            <a:ext cx="4524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6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425C-9D0D-465E-AD8B-4F721CDA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7D597-1DCE-47BF-8D15-08FB2F40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401"/>
            <a:ext cx="8596667" cy="20059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17E8-FE24-4F66-AA11-0832F2E2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BEDA-7F15-478A-A88A-FD0E49AD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9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3F76-5462-4FFC-9D39-3A97E0E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36D5-56C8-43A4-BC05-5169F427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Error: When starting new sale there are items already added into cart and the user cannot cancel the sale or </a:t>
            </a:r>
            <a:r>
              <a:rPr lang="en-US"/>
              <a:t>remove the items </a:t>
            </a:r>
            <a:r>
              <a:rPr lang="en-US" dirty="0"/>
              <a:t>from cart</a:t>
            </a:r>
          </a:p>
          <a:p>
            <a:r>
              <a:rPr lang="en-US" dirty="0"/>
              <a:t>Currently the only fix when this happens is to shut down the browser and re-open it</a:t>
            </a:r>
          </a:p>
          <a:p>
            <a:r>
              <a:rPr lang="en-US" dirty="0"/>
              <a:t>We believe that we have created a work around for the error so that it can’t happen anymore</a:t>
            </a:r>
          </a:p>
          <a:p>
            <a:r>
              <a:rPr lang="en-US" dirty="0"/>
              <a:t>If it does please report asap</a:t>
            </a:r>
          </a:p>
          <a:p>
            <a:r>
              <a:rPr lang="en-US" dirty="0"/>
              <a:t>Try to remember as much information about the previous sale as possible</a:t>
            </a:r>
          </a:p>
        </p:txBody>
      </p:sp>
    </p:spTree>
    <p:extLst>
      <p:ext uri="{BB962C8B-B14F-4D97-AF65-F5344CB8AC3E}">
        <p14:creationId xmlns:p14="http://schemas.microsoft.com/office/powerpoint/2010/main" val="132175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2947E-C1BA-40E1-940E-2563BDE6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Minor Updates/Changes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2D22-E114-4825-978B-BBCFF55B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Inventory paging limit increased to 50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Previously set at 25</a:t>
            </a:r>
          </a:p>
          <a:p>
            <a:r>
              <a:rPr lang="en-US" dirty="0">
                <a:solidFill>
                  <a:srgbClr val="FFFFFF"/>
                </a:solidFill>
              </a:rPr>
              <a:t>Default inventory order set to descending order by </a:t>
            </a:r>
            <a:r>
              <a:rPr lang="en-US">
                <a:solidFill>
                  <a:srgbClr val="FFFFFF"/>
                </a:solidFill>
              </a:rPr>
              <a:t>SKU number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2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220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V2.6.0</vt:lpstr>
      <vt:lpstr>Reports</vt:lpstr>
      <vt:lpstr>Downloading Search Results</vt:lpstr>
      <vt:lpstr>Including and Excluding Zero Quantity Items</vt:lpstr>
      <vt:lpstr>PowerPoint Presentation</vt:lpstr>
      <vt:lpstr>PowerPoint Presentation</vt:lpstr>
      <vt:lpstr>Bug Fixes</vt:lpstr>
      <vt:lpstr>Minor Updates/Changes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V2.3.0</dc:title>
  <dc:creator>Tyler Guillaume</dc:creator>
  <cp:lastModifiedBy>Tyler Guillaume</cp:lastModifiedBy>
  <cp:revision>25</cp:revision>
  <dcterms:created xsi:type="dcterms:W3CDTF">2017-10-20T13:43:57Z</dcterms:created>
  <dcterms:modified xsi:type="dcterms:W3CDTF">2017-12-06T15:00:06Z</dcterms:modified>
</cp:coreProperties>
</file>