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7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31.01.2024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Yqjs8TKkOE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>
                <a:effectLst/>
                <a:ea typeface="Calibri" panose="020F0502020204030204" pitchFamily="34" charset="0"/>
              </a:rPr>
              <a:t>Zukunftsaussichten für Smart Buildings im Einfamilienhaus</a:t>
            </a:r>
            <a:endParaRPr lang="de" sz="2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Sean glaschke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B9B3C-B35C-2B20-736A-5CC3D56C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Smart </a:t>
            </a:r>
            <a:r>
              <a:rPr lang="de-DE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Appliances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249CE-734F-6608-488D-5DD573A1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Kühlschränke, Backöfen, Waschmaschinen usw., die über das Internet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things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(IoT) vernetzt sind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Geräte mit programmierbaren Funktionen und Fernsteuerung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B0AF1-525B-C717-63CE-03F5CE48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4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1836-89F9-E4F4-3D3E-95AEAA1F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Smart Home Sensors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3CB28-B8D3-A649-C568-00D900B7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Umweltsensoren für die Überwachung von Luftqualität und Luftfeuchtigkeit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Wassersensoren zur frühzeitigen Erkennung von Leckagen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AE420D-0D78-4E2F-FB01-3DD72AA5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8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77D78-4064-5CB2-1725-DB01B9A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380810" cy="1722419"/>
          </a:xfrm>
        </p:spPr>
        <p:txBody>
          <a:bodyPr>
            <a:normAutofit/>
          </a:bodyPr>
          <a:lstStyle/>
          <a:p>
            <a:r>
              <a:rPr lang="de-DE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Sprachgesteuerte Assistenten</a:t>
            </a:r>
            <a:endParaRPr lang="de-DE" sz="24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113FCEC-A737-65A9-7FA0-9A362D6EF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98" y="1179513"/>
            <a:ext cx="5177854" cy="465931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2EBA5E-ADB3-5BF4-5FFB-18D75582B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Integrierte Sprachassistenten wie Siri, Amazon Alexa oder Google Assistent für die Steuerung von Smart-Home-Geräten per Sprache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Jeder Zweite steuert sein Smart Home per Sprachbefehl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DEC7C8-52A8-B223-A95B-8250D41B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54EEBD-0E7F-42E6-BE86-4864547D749E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6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9A79C-A3EB-F797-C92D-6FC839D6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Automatische Jalousien/Rollläden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BB3D8-C979-66A6-2551-52667E4D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Elektrische Jalousien oder Rollläden, die automatisch gesteuert oder programmierbar sind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Sensoren für automatische Anpassung an Wetterbedingungen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39BCC-7C3E-474B-A8C8-7DAA1101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7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28F64-8D10-FCD3-44BD-D888EA69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Smarte Rauchmelder</a:t>
            </a:r>
            <a:endParaRPr lang="de-DE" sz="28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00DCD11-7E97-6461-60FF-E6A3DD344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59" y="1179513"/>
            <a:ext cx="5753132" cy="465931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4A0C1E-DB78-F347-3F6C-245264B1E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Rauchmelder mit Internetanbindung für Benachrichtigungen auf das Smartphone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mit anderen Sicherheitssystemen im Haus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046FE-91F6-14B5-3319-406AAF03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54EEBD-0E7F-42E6-BE86-4864547D749E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D936B-2D0E-CF40-6C21-1C4A6D0A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4CC8A-E1B1-C3F4-96D0-63599FFA4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33377B-A304-CE3A-C8F4-E084AC695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Energieeinsparung von bis zu 59% </a:t>
            </a:r>
          </a:p>
          <a:p>
            <a:r>
              <a:rPr lang="de-DE" dirty="0"/>
              <a:t>Mehr Komfort im Alltag</a:t>
            </a:r>
          </a:p>
          <a:p>
            <a:r>
              <a:rPr lang="de-DE" dirty="0"/>
              <a:t>Einbruchsicherheit </a:t>
            </a:r>
          </a:p>
          <a:p>
            <a:r>
              <a:rPr lang="de-DE" dirty="0"/>
              <a:t>Man ist technisch auf dem neues Stand</a:t>
            </a:r>
          </a:p>
          <a:p>
            <a:r>
              <a:rPr lang="de-DE" dirty="0"/>
              <a:t>Wertsteigerung von Immobilien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677D6D-38FA-7E2A-E8AB-F1FF44A5D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64AD7C-E101-421E-A76C-E4AB97E5F9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/>
              <a:t>Sorge um die Privatsphäre</a:t>
            </a:r>
          </a:p>
          <a:p>
            <a:r>
              <a:rPr lang="de-DE" dirty="0"/>
              <a:t>Teure Anschaffung</a:t>
            </a:r>
          </a:p>
          <a:p>
            <a:r>
              <a:rPr lang="de-DE" i="0" dirty="0">
                <a:effectLst/>
                <a:latin typeface="Söhne"/>
              </a:rPr>
              <a:t>Komplexität:</a:t>
            </a:r>
            <a:r>
              <a:rPr lang="de-DE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Installation und Konfiguration erfordern Fachkenntnisse</a:t>
            </a:r>
          </a:p>
          <a:p>
            <a:r>
              <a:rPr lang="de-DE" i="0" dirty="0">
                <a:effectLst/>
                <a:latin typeface="Söhne"/>
              </a:rPr>
              <a:t>Kompatibilität:</a:t>
            </a:r>
            <a:r>
              <a:rPr lang="de-DE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Unterschiedliche Standards können Inkompatibilitäten verursachen.</a:t>
            </a:r>
            <a:br>
              <a:rPr lang="de-DE" dirty="0"/>
            </a:br>
            <a:r>
              <a:rPr lang="de-DE" dirty="0"/>
              <a:t>Angst vor Veränderungen, Automatisierungen oder Hacker-Angriffen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44086F-512B-16A3-FE3E-F819E7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7FAFC6-AD0C-4B5B-B8B0-E729C6D4C810}" type="datetime1">
              <a:rPr lang="de-DE" smtClean="0"/>
              <a:t>31.01.2024</a:t>
            </a:fld>
            <a:endParaRPr lang="en-US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84A82BCC-70D6-EFE9-4E27-6EFB06F373BC}"/>
              </a:ext>
            </a:extLst>
          </p:cNvPr>
          <p:cNvSpPr txBox="1">
            <a:spLocks/>
          </p:cNvSpPr>
          <p:nvPr/>
        </p:nvSpPr>
        <p:spPr>
          <a:xfrm>
            <a:off x="3349791" y="5782225"/>
            <a:ext cx="5194769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Im Endeffekt muss jeder für sich entscheiden, braucht oder will man das?  </a:t>
            </a:r>
          </a:p>
        </p:txBody>
      </p:sp>
    </p:spTree>
    <p:extLst>
      <p:ext uri="{BB962C8B-B14F-4D97-AF65-F5344CB8AC3E}">
        <p14:creationId xmlns:p14="http://schemas.microsoft.com/office/powerpoint/2010/main" val="165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765D-138C-99D8-C728-EDDAE192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01623E-83EC-5D96-1739-9301BD1C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Smart Lightning</a:t>
            </a:r>
          </a:p>
          <a:p>
            <a:r>
              <a:rPr lang="de-DE" dirty="0"/>
              <a:t>Smart Thermostate</a:t>
            </a:r>
          </a:p>
          <a:p>
            <a:r>
              <a:rPr lang="de-DE" dirty="0"/>
              <a:t>Smart Home Security </a:t>
            </a:r>
          </a:p>
          <a:p>
            <a:r>
              <a:rPr lang="de-DE" dirty="0"/>
              <a:t>Smart Home Hub</a:t>
            </a:r>
          </a:p>
          <a:p>
            <a:r>
              <a:rPr lang="de-DE" dirty="0"/>
              <a:t>Smart Entertainment</a:t>
            </a:r>
          </a:p>
          <a:p>
            <a:r>
              <a:rPr lang="de-DE" dirty="0"/>
              <a:t>Smart Appliance</a:t>
            </a:r>
          </a:p>
          <a:p>
            <a:r>
              <a:rPr lang="de-DE" dirty="0"/>
              <a:t>Smart Home Sensors</a:t>
            </a:r>
          </a:p>
          <a:p>
            <a:r>
              <a:rPr lang="de-DE" dirty="0"/>
              <a:t>Smart Assistenten</a:t>
            </a:r>
          </a:p>
          <a:p>
            <a:r>
              <a:rPr lang="de-DE" dirty="0"/>
              <a:t>Smart Jalousien/Rollläden</a:t>
            </a:r>
          </a:p>
          <a:p>
            <a:r>
              <a:rPr lang="de-DE" dirty="0"/>
              <a:t>Smart Rauchmelder</a:t>
            </a:r>
          </a:p>
          <a:p>
            <a:r>
              <a:rPr lang="de-DE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D1D23-0933-7985-A0BC-75977335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28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07ADC3-C18C-5839-7391-D73DA72F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71D44B-9C44-467E-B481-41466CDBD2A7}" type="datetime1">
              <a:rPr lang="de-DE" smtClean="0"/>
              <a:t>31.01.2024</a:t>
            </a:fld>
            <a:endParaRPr lang="en-US" dirty="0"/>
          </a:p>
        </p:txBody>
      </p:sp>
      <p:pic>
        <p:nvPicPr>
          <p:cNvPr id="5" name="Onlinemedien 4" title="Keemple Smart Home | 3D animation">
            <a:hlinkClick r:id="" action="ppaction://media"/>
            <a:extLst>
              <a:ext uri="{FF2B5EF4-FFF2-40B4-BE49-F238E27FC236}">
                <a16:creationId xmlns:a16="http://schemas.microsoft.com/office/drawing/2014/main" id="{A39E877B-BA2F-D90C-69D8-A945E723CF5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97000" y="1046734"/>
            <a:ext cx="8915400" cy="50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3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71F7F5C-E116-EE19-00AA-908AA520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AE40DC-19D0-A5D9-9016-448F2DDA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Smart Lightning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F3338-E3DC-5AD8-4341-2211EE2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Intelligente Glühbirnen oder Leuchten, die über eine App oder Sprachsteuerung gesteuert werden können</a:t>
            </a:r>
          </a:p>
          <a:p>
            <a: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Bewegungssensoren für automatisches Ein- und Ausschalten des Lichts</a:t>
            </a:r>
            <a:endParaRPr lang="de-DE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Farbwechselnde Lichtquellen für verschiedene Stimmungen</a:t>
            </a:r>
          </a:p>
          <a:p>
            <a: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Anpassung auf die Lichtverhältnisse (Tag/Nacht)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F25EF-DF45-A252-554B-63D4C758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722F7-3C3B-EC87-66F0-67FB03E7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Smart Thermostate</a:t>
            </a:r>
            <a:b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96CE4F-1631-5631-B3F4-8517A7946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 zur zeitgesteuerten Regelung der Raumtemperatur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Fernzugriff über eine App zur Anpassung der Heizungs- und Kühlungseinstellungen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Lernfähige Thermostate, die sich an den individuellen Lebensstil anpassen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C3E4B7-851A-855B-F4DA-75F7A446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0AD97-0BB7-91EF-8025-682FAA8B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AE019-BB99-4C3A-AA2C-A36C39CE4DCB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5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7545C-9374-6090-CB97-7326044A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CDF24-377D-6DC4-56EA-6B24C6435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Öffentliche Einrichtungen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A4129-12E4-486E-F0A1-0F12DBF3E8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Zutrittskontrollen und Besuchermanagement (über Handy, Finger, Gesicht, Karte, Tag, QR, Nummernschild und Code)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E97198-5E57-E65D-9BCA-161444880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Home Security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85E52A-3E1C-660B-E279-AE9E9D5989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Überwachungskameras mit Bewegungserkennung und Fernzugriff über Smartphone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Tür- und Fenstersensoren für Einbruchalarme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Smarte Türschlösser mit Fernzugriff und Aktivierung über Smartphone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1C9A74-3BBF-EB2A-0374-86317B3B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7FAFC6-AD0C-4B5B-B8B0-E729C6D4C810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1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32297-5413-21B4-4F5C-097D7587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933450"/>
            <a:ext cx="3236877" cy="1722419"/>
          </a:xfrm>
        </p:spPr>
        <p:txBody>
          <a:bodyPr>
            <a:normAutofit/>
          </a:bodyPr>
          <a:lstStyle/>
          <a:p>
            <a:r>
              <a:rPr lang="de-DE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Smart Home Hub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89066A-2D86-5221-A73F-09754ABB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7C2100-C2D7-F4BF-C819-5DEE9B3B3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Zentrales Steuerungssystem, welche verschiedene Smart-Home-Geräte miteinander verbindet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Kann als Schnittstelle für Sprachsteuerung dienen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F14FBD-988C-D22C-825E-E86AC426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54EEBD-0E7F-42E6-BE86-4864547D749E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3EDCF-829C-B433-590F-0CEA40DF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Smart Entertainment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31762-CC43-5710-23E4-CC5FDB1A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Smarte Fernseher oder Streaming-Geräte mit Sprachsteuerung</a:t>
            </a:r>
          </a:p>
          <a:p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Multiroom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-Audio-Systeme für die Wiedergabe von Musik in verschiedenen Räumen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4CE05-841E-CA2F-9BBE-2D741567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7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3C49D-62FB-23EF-CB6C-631C2938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71D44B-9C44-467E-B481-41466CDBD2A7}" type="datetime1">
              <a:rPr lang="de-DE" smtClean="0"/>
              <a:t>31.01.2024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80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{2A5B8589-9541-4507-9D6B-562904B3114B}tf33552983_win32</Template>
  <TotalTime>0</TotalTime>
  <Words>371</Words>
  <Application>Microsoft Office PowerPoint</Application>
  <PresentationFormat>Breitbild</PresentationFormat>
  <Paragraphs>78</Paragraphs>
  <Slides>15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Söhne</vt:lpstr>
      <vt:lpstr>Wingdings 2</vt:lpstr>
      <vt:lpstr>DividendVTI</vt:lpstr>
      <vt:lpstr>Zukunftsaussichten für Smart Buildings im Einfamilienhaus</vt:lpstr>
      <vt:lpstr>Gliederung</vt:lpstr>
      <vt:lpstr>PowerPoint-Präsentation</vt:lpstr>
      <vt:lpstr>Smart Lightning</vt:lpstr>
      <vt:lpstr>Smart Thermostate </vt:lpstr>
      <vt:lpstr>Security</vt:lpstr>
      <vt:lpstr>Smart Home Hub</vt:lpstr>
      <vt:lpstr>Smart Entertainment</vt:lpstr>
      <vt:lpstr>PowerPoint-Präsentation</vt:lpstr>
      <vt:lpstr>Smart Appliances</vt:lpstr>
      <vt:lpstr>Smart Home Sensors</vt:lpstr>
      <vt:lpstr>Sprachgesteuerte Assistenten</vt:lpstr>
      <vt:lpstr>Automatische Jalousien/Rollläden</vt:lpstr>
      <vt:lpstr>Smarte Rauchmelder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BUILDING Einfamilienhaus</dc:title>
  <dc:creator>Sean Glaschke</dc:creator>
  <cp:lastModifiedBy>Sean Glaschke</cp:lastModifiedBy>
  <cp:revision>3</cp:revision>
  <dcterms:created xsi:type="dcterms:W3CDTF">2024-01-15T08:18:37Z</dcterms:created>
  <dcterms:modified xsi:type="dcterms:W3CDTF">2024-02-01T07:28:19Z</dcterms:modified>
</cp:coreProperties>
</file>