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Graphique de charge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Développement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Octobre</c:v>
                </c:pt>
                <c:pt idx="1">
                  <c:v>Novembre</c:v>
                </c:pt>
                <c:pt idx="2">
                  <c:v>Décembre</c:v>
                </c:pt>
                <c:pt idx="3">
                  <c:v>Janvier</c:v>
                </c:pt>
                <c:pt idx="4">
                  <c:v>Février</c:v>
                </c:pt>
                <c:pt idx="5">
                  <c:v>Mars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5</c:v>
                </c:pt>
                <c:pt idx="1">
                  <c:v>70</c:v>
                </c:pt>
                <c:pt idx="2">
                  <c:v>75</c:v>
                </c:pt>
                <c:pt idx="3">
                  <c:v>85</c:v>
                </c:pt>
                <c:pt idx="4">
                  <c:v>85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B7-41AE-BEF1-3E337C9F5D82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Rédaction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Octobre</c:v>
                </c:pt>
                <c:pt idx="1">
                  <c:v>Novembre</c:v>
                </c:pt>
                <c:pt idx="2">
                  <c:v>Décembre</c:v>
                </c:pt>
                <c:pt idx="3">
                  <c:v>Janvier</c:v>
                </c:pt>
                <c:pt idx="4">
                  <c:v>Février</c:v>
                </c:pt>
                <c:pt idx="5">
                  <c:v>Mars</c:v>
                </c:pt>
              </c:strCache>
            </c:strRef>
          </c:cat>
          <c:val>
            <c:numRef>
              <c:f>Feuil1!$C$2:$C$7</c:f>
              <c:numCache>
                <c:formatCode>General</c:formatCode>
                <c:ptCount val="6"/>
                <c:pt idx="0">
                  <c:v>95</c:v>
                </c:pt>
                <c:pt idx="1">
                  <c:v>30</c:v>
                </c:pt>
                <c:pt idx="2">
                  <c:v>15</c:v>
                </c:pt>
                <c:pt idx="3">
                  <c:v>10</c:v>
                </c:pt>
                <c:pt idx="4">
                  <c:v>5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B7-41AE-BEF1-3E337C9F5D82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Octobre</c:v>
                </c:pt>
                <c:pt idx="1">
                  <c:v>Novembre</c:v>
                </c:pt>
                <c:pt idx="2">
                  <c:v>Décembre</c:v>
                </c:pt>
                <c:pt idx="3">
                  <c:v>Janvier</c:v>
                </c:pt>
                <c:pt idx="4">
                  <c:v>Février</c:v>
                </c:pt>
                <c:pt idx="5">
                  <c:v>Mars</c:v>
                </c:pt>
              </c:strCache>
            </c:strRef>
          </c:cat>
          <c:val>
            <c:numRef>
              <c:f>Feuil1!$D$2:$D$7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5</c:v>
                </c:pt>
                <c:pt idx="4">
                  <c:v>10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B7-41AE-BEF1-3E337C9F5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9142496"/>
        <c:axId val="304411984"/>
      </c:barChart>
      <c:catAx>
        <c:axId val="11914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411984"/>
        <c:crosses val="autoZero"/>
        <c:auto val="1"/>
        <c:lblAlgn val="ctr"/>
        <c:lblOffset val="100"/>
        <c:noMultiLvlLbl val="0"/>
      </c:catAx>
      <c:valAx>
        <c:axId val="30441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14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01-oct-20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Feuil1!$A$2:$A$5</c:f>
              <c:strCache>
                <c:ptCount val="4"/>
                <c:pt idx="0">
                  <c:v>1-Oct-20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9B-4372-91E1-29BE1371A6D1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01-nov-20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Feuil1!$A$2:$A$5</c:f>
              <c:strCache>
                <c:ptCount val="4"/>
                <c:pt idx="0">
                  <c:v>1-Oct-20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9B-4372-91E1-29BE1371A6D1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Feuil1!$A$2:$A$5</c:f>
              <c:strCache>
                <c:ptCount val="4"/>
                <c:pt idx="0">
                  <c:v>1-Oct-20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9B-4372-91E1-29BE1371A6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012160"/>
        <c:axId val="114184432"/>
      </c:lineChart>
      <c:catAx>
        <c:axId val="10601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84432"/>
        <c:crosses val="autoZero"/>
        <c:auto val="1"/>
        <c:lblAlgn val="ctr"/>
        <c:lblOffset val="100"/>
        <c:noMultiLvlLbl val="0"/>
      </c:catAx>
      <c:valAx>
        <c:axId val="11418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01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8A1BC-2213-4FC3-96F4-07CEBCF4B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473B8B-EFC5-4F22-8231-7791460E9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4DA863-FB54-4D48-B91C-22829431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158-CB4D-4814-8ACD-9DD752B3B1CB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4F1159-64AD-43E2-B9FA-23A086DD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1A6772-E23B-43B3-A067-134F22F7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62F3-8C27-474B-B791-1D48A69041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59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34340-B368-4BBD-9CC3-5A8E77DE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8B904D-0BDC-426B-BAAE-DFFE088BD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BA1122-1F10-4CD5-A4BC-CBCF1EB0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158-CB4D-4814-8ACD-9DD752B3B1CB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9EC182-147C-4990-BFE2-9F4915CC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D24ED2-747C-4654-A014-7887B987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62F3-8C27-474B-B791-1D48A69041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4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5AFADF-DC81-494B-8668-5A82B9D4E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71AF66-5177-449A-9F94-E02CF614E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D9804-700B-427F-B3EB-95DAD484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158-CB4D-4814-8ACD-9DD752B3B1CB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870910-B669-441C-AB04-DFF0F5B4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17ABA-C7D9-43B6-8B37-E8A510C2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62F3-8C27-474B-B791-1D48A69041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09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6D260-05B2-4B1A-9427-D6418BED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0E2725-5D72-40DB-A46C-5E9B342A3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8A9959-410A-4CCC-B0DE-E2595491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158-CB4D-4814-8ACD-9DD752B3B1CB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45E4EF-414D-4958-BDB4-B623D2EF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D5CB31-676D-4873-86E8-B75044C7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62F3-8C27-474B-B791-1D48A69041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88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A39B9-8AE4-4F7F-BBDD-92572E3A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ABCAB4-F698-4412-85A3-6612901E0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A3BD35-D6BA-46B5-BAE7-0883229B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158-CB4D-4814-8ACD-9DD752B3B1CB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E3C618-7B5E-460A-B6B9-AEF6E38F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D73CAE-8AB6-42E7-8E2C-7DE3D1F7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62F3-8C27-474B-B791-1D48A69041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22A06-4AD5-4E54-9126-58927034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98B64A-42DA-4E8E-8B63-07A7C0860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81513E-1284-40EF-8096-6FEEDBCC2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B2B606-24C9-4A70-9C36-E53F1123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158-CB4D-4814-8ACD-9DD752B3B1CB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83EBB4-403B-4E30-B448-3DE25DED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BA2956-14E6-45CB-8869-85688AC3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62F3-8C27-474B-B791-1D48A69041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1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665FC-AE20-46CC-A422-E6A96BD8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86C565-CBE6-4DD2-942A-A1ACBB801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7DB7F3-95CB-4878-8740-B6A7FCA60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8BDD70-7B02-43BC-B498-CA1C3537A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EDC7C8-1E9A-454B-9E93-E6EB35643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AB4EA6-8123-4D36-8EE3-CB4B9795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158-CB4D-4814-8ACD-9DD752B3B1CB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00F68A4-1780-4ED6-A85E-8B84B9A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929840-883E-4161-890E-073FA431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62F3-8C27-474B-B791-1D48A69041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90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9040C-5F78-4715-A5FA-1364D9C0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F14A68-D4E5-4DF8-8406-80ED7719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158-CB4D-4814-8ACD-9DD752B3B1CB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D5FF26-ACA3-4D6A-9EFC-E7AD2284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A01566-CC2F-44AD-9037-F327C63F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62F3-8C27-474B-B791-1D48A69041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82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FEDE7D-7BE3-400B-99B9-EF87CBAB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158-CB4D-4814-8ACD-9DD752B3B1CB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40C0AB-9968-4CA8-BE98-A1E5251D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51872E-8C46-4730-88BB-E7173336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62F3-8C27-474B-B791-1D48A69041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56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C2AD9-FB84-48A3-B93A-D7D1EBC3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64608-08AD-4832-8370-24A8DEFA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98A509-CBC7-4EC8-804E-AB2D4A750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EB2A52-7E2A-4F93-8B6A-380EDD7C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158-CB4D-4814-8ACD-9DD752B3B1CB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9E3640-1701-415A-B7FF-EFE74BC4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A04F82-60EA-4175-A3FE-290C6022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62F3-8C27-474B-B791-1D48A69041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74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CD403-CEFA-465F-8798-3AA2310C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BCA9336-9729-431F-8EEC-201930519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76B62C-50A2-4DF8-90DE-9D2BF323F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75C4F-F962-4CFA-A350-A0C1FACF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158-CB4D-4814-8ACD-9DD752B3B1CB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2837CF-0574-4D72-BC13-B0B7DB8F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68A843-1E66-4E7E-B1D2-10167D81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62F3-8C27-474B-B791-1D48A69041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93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4D7AC9-DB6E-4A42-AA90-83855130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AF61FB-472E-4C54-AE06-611424E63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DDA793-29FA-48FD-88CF-1CDC20BA5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34158-CB4D-4814-8ACD-9DD752B3B1CB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BBA834-AC8B-4419-AC73-63C69E74B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155BD6-9E84-4988-B069-7B878E943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62F3-8C27-474B-B791-1D48A69041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76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E25D9F1-17E7-4946-840A-125D30B08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Tableau de bord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D1FF05-7811-4CA7-A5D4-643671540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Projet GL Julien Thomas Brendan Mohamad</a:t>
            </a:r>
          </a:p>
          <a:p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95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DE56151-04AF-4C40-A13D-833CC414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Plan de charge du développement mobile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3DCF81BE-3F30-426A-A5E9-7BAFB066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26939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2000" u="sng" dirty="0">
                <a:solidFill>
                  <a:srgbClr val="000000"/>
                </a:solidFill>
              </a:rPr>
              <a:t>Tâches à venir </a:t>
            </a:r>
          </a:p>
          <a:p>
            <a:r>
              <a:rPr lang="fr-FR" sz="2000" dirty="0">
                <a:solidFill>
                  <a:srgbClr val="000000"/>
                </a:solidFill>
              </a:rPr>
              <a:t>Conception d’une maquette </a:t>
            </a:r>
            <a:r>
              <a:rPr lang="fr-FR" sz="2000" b="1" dirty="0">
                <a:solidFill>
                  <a:srgbClr val="000000"/>
                </a:solidFill>
              </a:rPr>
              <a:t>‘Partie BackOffice, Partie Client‘</a:t>
            </a:r>
          </a:p>
          <a:p>
            <a:r>
              <a:rPr lang="fr-FR" sz="2000" dirty="0">
                <a:solidFill>
                  <a:srgbClr val="000000"/>
                </a:solidFill>
              </a:rPr>
              <a:t>Choix de l’environnement (Symfony)</a:t>
            </a:r>
          </a:p>
          <a:p>
            <a:r>
              <a:rPr lang="fr-FR" sz="2000" dirty="0">
                <a:solidFill>
                  <a:srgbClr val="000000"/>
                </a:solidFill>
              </a:rPr>
              <a:t>Codage d’un site web qui permet de gérer les compte des utilisateur(profile,</a:t>
            </a:r>
            <a:r>
              <a:rPr lang="fr-FR" sz="2000" b="1" dirty="0">
                <a:solidFill>
                  <a:srgbClr val="000000"/>
                </a:solidFill>
              </a:rPr>
              <a:t>‘ famille‘</a:t>
            </a:r>
            <a:r>
              <a:rPr lang="fr-FR" sz="2000" dirty="0">
                <a:solidFill>
                  <a:srgbClr val="000000"/>
                </a:solidFill>
              </a:rPr>
              <a:t>)</a:t>
            </a:r>
          </a:p>
          <a:p>
            <a:r>
              <a:rPr lang="fr-FR" sz="2000" dirty="0">
                <a:solidFill>
                  <a:srgbClr val="000000"/>
                </a:solidFill>
              </a:rPr>
              <a:t>Initialisation du serveur </a:t>
            </a:r>
            <a:r>
              <a:rPr lang="fr-FR" sz="2000" b="1" dirty="0">
                <a:solidFill>
                  <a:srgbClr val="000000"/>
                </a:solidFill>
              </a:rPr>
              <a:t>‘Server MySQL, server Apache2,Server Ftp‘</a:t>
            </a:r>
          </a:p>
          <a:p>
            <a:r>
              <a:rPr lang="fr-FR" sz="2000" dirty="0">
                <a:solidFill>
                  <a:srgbClr val="000000"/>
                </a:solidFill>
              </a:rPr>
              <a:t>Codage partie </a:t>
            </a:r>
            <a:r>
              <a:rPr lang="fr-FR" sz="2000" b="1" dirty="0">
                <a:solidFill>
                  <a:srgbClr val="000000"/>
                </a:solidFill>
              </a:rPr>
              <a:t>‘Frontends‘</a:t>
            </a:r>
          </a:p>
          <a:p>
            <a:r>
              <a:rPr lang="fr-FR" sz="2000" dirty="0">
                <a:solidFill>
                  <a:srgbClr val="000000"/>
                </a:solidFill>
              </a:rPr>
              <a:t>Codage partie </a:t>
            </a:r>
            <a:r>
              <a:rPr lang="fr-FR" sz="2000" b="1" dirty="0">
                <a:solidFill>
                  <a:srgbClr val="000000"/>
                </a:solidFill>
              </a:rPr>
              <a:t>‘Backends‘</a:t>
            </a:r>
          </a:p>
          <a:p>
            <a:r>
              <a:rPr lang="fr-FR" sz="2000" dirty="0">
                <a:solidFill>
                  <a:srgbClr val="000000"/>
                </a:solidFill>
              </a:rPr>
              <a:t>Ajout de la fonctionnalité ‘</a:t>
            </a:r>
            <a:r>
              <a:rPr lang="fr-FR" sz="2000" b="1" dirty="0">
                <a:solidFill>
                  <a:srgbClr val="000000"/>
                </a:solidFill>
              </a:rPr>
              <a:t>interrogation du serveur + comparaison allergènes</a:t>
            </a:r>
            <a:r>
              <a:rPr lang="fr-FR" sz="2000" dirty="0">
                <a:solidFill>
                  <a:srgbClr val="000000"/>
                </a:solidFill>
              </a:rPr>
              <a:t>’</a:t>
            </a:r>
          </a:p>
          <a:p>
            <a:r>
              <a:rPr lang="fr-FR" sz="2000" dirty="0">
                <a:solidFill>
                  <a:srgbClr val="000000"/>
                </a:solidFill>
              </a:rPr>
              <a:t>Ajout de la fonctionnalité ‘</a:t>
            </a:r>
            <a:r>
              <a:rPr lang="fr-FR" sz="2000" b="1" dirty="0">
                <a:solidFill>
                  <a:srgbClr val="000000"/>
                </a:solidFill>
              </a:rPr>
              <a:t>famille</a:t>
            </a:r>
            <a:r>
              <a:rPr lang="fr-FR" sz="2000" dirty="0">
                <a:solidFill>
                  <a:srgbClr val="000000"/>
                </a:solidFill>
              </a:rPr>
              <a:t>’</a:t>
            </a:r>
          </a:p>
          <a:p>
            <a:r>
              <a:rPr lang="fr-FR" sz="2000" dirty="0">
                <a:solidFill>
                  <a:srgbClr val="000000"/>
                </a:solidFill>
              </a:rPr>
              <a:t>Design de l’appli (thème clair/sombre, couleurs, plusieurs langue ,etc.)</a:t>
            </a:r>
          </a:p>
        </p:txBody>
      </p:sp>
    </p:spTree>
    <p:extLst>
      <p:ext uri="{BB962C8B-B14F-4D97-AF65-F5344CB8AC3E}">
        <p14:creationId xmlns:p14="http://schemas.microsoft.com/office/powerpoint/2010/main" val="395695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DE56151-04AF-4C40-A13D-833CC414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Plan de charge du développement WEB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527076-654E-490D-B298-61A77DB8B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66210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2990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2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367BCE-49F1-4162-8CBD-C89EF60F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Diagramme temps-temps (</a:t>
            </a:r>
            <a:r>
              <a:rPr lang="fr-FR" sz="4000">
                <a:solidFill>
                  <a:srgbClr val="FFFFFF"/>
                </a:solidFill>
              </a:rPr>
              <a:t>en cours)</a:t>
            </a:r>
            <a:endParaRPr lang="fr-FR" sz="40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Espace réservé du contenu 23">
            <a:extLst>
              <a:ext uri="{FF2B5EF4-FFF2-40B4-BE49-F238E27FC236}">
                <a16:creationId xmlns:a16="http://schemas.microsoft.com/office/drawing/2014/main" id="{0D4373CD-4A49-441C-BFC7-933C31B069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9665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26885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Tableau de bord</vt:lpstr>
      <vt:lpstr>Plan de charge du développement mobile</vt:lpstr>
      <vt:lpstr>Plan de charge du développement WEB</vt:lpstr>
      <vt:lpstr>Diagramme temps-temps (en cours)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de bord</dc:title>
  <dc:creator>Julien Poutot</dc:creator>
  <cp:lastModifiedBy>Mohamad SABBAH</cp:lastModifiedBy>
  <cp:revision>5</cp:revision>
  <dcterms:created xsi:type="dcterms:W3CDTF">2020-10-19T13:12:31Z</dcterms:created>
  <dcterms:modified xsi:type="dcterms:W3CDTF">2020-10-20T11:13:21Z</dcterms:modified>
</cp:coreProperties>
</file>