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eetha-s/Stegnography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7290" y="1034321"/>
            <a:ext cx="7993626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9464" y="4724017"/>
            <a:ext cx="9015478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Sweetha 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Thiagarajar College of Engineering – Computer Science Engineering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831" y="2157331"/>
            <a:ext cx="2722447" cy="530296"/>
          </a:xfrm>
        </p:spPr>
        <p:txBody>
          <a:bodyPr>
            <a:noAutofit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764" y="3240478"/>
            <a:ext cx="9034756" cy="831574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https://github.com/Sweetha-s/Stegnography.git</a:t>
            </a:r>
            <a:endParaRPr lang="en-IN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201372" y="721602"/>
            <a:ext cx="3613543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5BC4CE-BFB0-B61E-392E-A594CE672B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1011" y="1251898"/>
            <a:ext cx="11029617" cy="5107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Stronger Encryption</a:t>
            </a:r>
            <a:r>
              <a:rPr lang="en-US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: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Use more advanced encryption methods for better data protection. 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Cross-Platform Support</a:t>
            </a:r>
            <a:r>
              <a:rPr lang="en-US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: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Make the system work on different devices like mobile phones and computers. 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Real-Time Data Hiding</a:t>
            </a:r>
            <a:r>
              <a:rPr lang="en-US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: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Allow data to be hidden and retrieved in real-time for live communication. 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Extra Security Features</a:t>
            </a:r>
            <a:r>
              <a:rPr lang="en-US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: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Add features like two-factor authentication for enhanced security. 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Better Compression Handling</a:t>
            </a:r>
            <a:r>
              <a:rPr lang="en-US" altLang="en-US" sz="2200" dirty="0">
                <a:latin typeface="Arial" panose="020B0604020202020204" pitchFamily="34" charset="0"/>
              </a:rPr>
              <a:t>: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Improve the system’s ability to handle image compression without losing hidden data.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628" y="2510579"/>
            <a:ext cx="9298744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sz="5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8568" y="1884031"/>
            <a:ext cx="4837471" cy="418854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9" y="1449407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361" y="1543663"/>
            <a:ext cx="10245213" cy="3549447"/>
          </a:xfrm>
        </p:spPr>
        <p:txBody>
          <a:bodyPr>
            <a:normAutofit/>
          </a:bodyPr>
          <a:lstStyle/>
          <a:p>
            <a:pPr algn="just"/>
            <a:r>
              <a:rPr lang="en-US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Need to hide sensitive information in digital media without detection.  </a:t>
            </a:r>
          </a:p>
          <a:p>
            <a:pPr algn="just"/>
            <a:r>
              <a:rPr lang="en-US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loss from compression, unauthorized access, and inefficient retrieval.  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369" y="1232451"/>
            <a:ext cx="8427026" cy="4598077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IN" sz="25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Libraries</a:t>
            </a:r>
            <a:r>
              <a:rPr lang="en-IN" sz="25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spcBef>
                <a:spcPts val="300"/>
              </a:spcBef>
            </a:pPr>
            <a:r>
              <a:rPr lang="en-IN" sz="20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OpenCV (cv2)</a:t>
            </a:r>
            <a:r>
              <a:rPr lang="en-IN" sz="20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For image processing and manipulation.</a:t>
            </a:r>
          </a:p>
          <a:p>
            <a:pPr marL="742950" lvl="1" indent="-285750">
              <a:lnSpc>
                <a:spcPct val="150000"/>
              </a:lnSpc>
              <a:spcBef>
                <a:spcPts val="300"/>
              </a:spcBef>
            </a:pPr>
            <a:r>
              <a:rPr lang="en-IN" sz="20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IN" sz="20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For file and directory operations.</a:t>
            </a: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sz="25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Platforms</a:t>
            </a:r>
            <a:r>
              <a:rPr lang="en-IN" sz="25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spcBef>
                <a:spcPts val="300"/>
              </a:spcBef>
            </a:pPr>
            <a:r>
              <a:rPr lang="en-IN" sz="20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IDLE</a:t>
            </a:r>
            <a:r>
              <a:rPr lang="en-IN" sz="20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simple, built-in Integrated Development and Learning Environment for Python, offering basic tools for writing, running, and debugging code.</a:t>
            </a:r>
            <a:endParaRPr lang="en-IN" sz="20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1135523"/>
            <a:ext cx="3794164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045" y="1302026"/>
            <a:ext cx="10499762" cy="4673324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 Protection: </a:t>
            </a:r>
            <a:r>
              <a:rPr lang="en-US" sz="2000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Ensures only authorized users can access the hidden message, adding an extra layer of security.  </a:t>
            </a:r>
          </a:p>
          <a:p>
            <a:r>
              <a:rPr lang="en-US" sz="2000" b="1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Lossless Image Format: </a:t>
            </a:r>
            <a:r>
              <a:rPr lang="en-US" sz="2000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PNG to avoid data loss from compression, ensuring message integrity.  </a:t>
            </a:r>
          </a:p>
          <a:p>
            <a:r>
              <a:rPr lang="en-US" sz="2000" b="1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Pixel-Level Encryption: </a:t>
            </a:r>
            <a:r>
              <a:rPr lang="en-US" sz="2000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Embeds messages directly into image pixels, making it discreet and hard to detect.  </a:t>
            </a:r>
          </a:p>
          <a:p>
            <a:pPr algn="just"/>
            <a:r>
              <a:rPr lang="en-US" sz="2000" b="1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User-Friendly:</a:t>
            </a:r>
            <a:r>
              <a:rPr lang="en-US" sz="2000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Simple and intuitive implementation, making it accessible for both technical and non-technical users. 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32387"/>
            <a:ext cx="2417647" cy="530941"/>
          </a:xfrm>
        </p:spPr>
        <p:txBody>
          <a:bodyPr>
            <a:noAutofit/>
          </a:bodyPr>
          <a:lstStyle/>
          <a:p>
            <a:r>
              <a:rPr lang="en-IN" sz="3000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F5D2D03-9B43-20AC-80AB-12F00A1482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1278" y="1891688"/>
            <a:ext cx="5584722" cy="30746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q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Agencies </a:t>
            </a:r>
          </a:p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q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Businesses/Corporations </a:t>
            </a:r>
          </a:p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q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Journalists/Whistleblowers </a:t>
            </a:r>
          </a:p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q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 Professionals and Cryptographers </a:t>
            </a:r>
          </a:p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q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Researchers in Information Security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AC20DB-34BD-2F10-BC87-07D6BC8E492B}"/>
              </a:ext>
            </a:extLst>
          </p:cNvPr>
          <p:cNvSpPr txBox="1"/>
          <p:nvPr/>
        </p:nvSpPr>
        <p:spPr>
          <a:xfrm>
            <a:off x="6390968" y="2976919"/>
            <a:ext cx="5211096" cy="31393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Artists 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End-Users in Private Communication 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Media Companies 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Law Enforcement and Forensics 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Online Privacy Advocates </a:t>
            </a:r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509448D-9F9E-2A85-42D4-50AE48A22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5413"/>
          <a:stretch/>
        </p:blipFill>
        <p:spPr>
          <a:xfrm>
            <a:off x="1445342" y="1232452"/>
            <a:ext cx="9950245" cy="5178180"/>
          </a:xfr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749A2-6C92-1B35-888D-60B56511E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5BE3D-6188-2121-BE12-6883CCAF5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5BF44E-6F7C-9A98-7D7A-175EEAF82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" b="59874"/>
          <a:stretch/>
        </p:blipFill>
        <p:spPr>
          <a:xfrm>
            <a:off x="675045" y="1232452"/>
            <a:ext cx="6099381" cy="3072750"/>
          </a:xfrm>
          <a:ln w="127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60656E-1345-F6E8-AEFC-2AAFBD9BF5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1803" b="35146"/>
          <a:stretch/>
        </p:blipFill>
        <p:spPr>
          <a:xfrm>
            <a:off x="4217359" y="4305202"/>
            <a:ext cx="7305267" cy="2007108"/>
          </a:xfrm>
          <a:prstGeom prst="rect">
            <a:avLst/>
          </a:prstGeom>
          <a:ln w="127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46729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01" y="1223266"/>
            <a:ext cx="11029616" cy="530296"/>
          </a:xfrm>
        </p:spPr>
        <p:txBody>
          <a:bodyPr>
            <a:noAutofit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781" y="1946786"/>
            <a:ext cx="9978652" cy="2526891"/>
          </a:xfrm>
        </p:spPr>
        <p:txBody>
          <a:bodyPr>
            <a:normAutofit/>
          </a:bodyPr>
          <a:lstStyle/>
          <a:p>
            <a:pPr algn="just"/>
            <a:r>
              <a:rPr lang="en-US" sz="2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project provides a secure steganography-based solution for hiding and retrieving messages in images. By encrypting data and using password protection, it ensures robustness, prevents unauthorized access, and avoids data loss from compression. It offers a reliable and efficient method for secure communication.</a:t>
            </a:r>
            <a:endParaRPr lang="en-IN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134</TotalTime>
  <Words>372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sweetha@student.tce.edu</cp:lastModifiedBy>
  <cp:revision>29</cp:revision>
  <dcterms:created xsi:type="dcterms:W3CDTF">2021-05-26T16:50:10Z</dcterms:created>
  <dcterms:modified xsi:type="dcterms:W3CDTF">2025-02-15T07:25:25Z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