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9/4/2024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9/4/2024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201F-3A4A-BC84-9E18-89999BBB77D6}"/>
              </a:ext>
            </a:extLst>
          </p:cNvPr>
          <p:cNvSpPr>
            <a:spLocks noGrp="1"/>
          </p:cNvSpPr>
          <p:nvPr>
            <p:ph type="ctrTitle"/>
          </p:nvPr>
        </p:nvSpPr>
        <p:spPr/>
        <p:txBody>
          <a:bodyPr/>
          <a:lstStyle/>
          <a:p>
            <a:r>
              <a:rPr lang="en-US" dirty="0"/>
              <a:t>Employee DATA </a:t>
            </a:r>
            <a:r>
              <a:rPr lang="en-US" dirty="0" err="1"/>
              <a:t>ANAlysis</a:t>
            </a:r>
            <a:r>
              <a:rPr lang="en-US" dirty="0"/>
              <a:t> using excel </a:t>
            </a:r>
          </a:p>
        </p:txBody>
      </p:sp>
      <p:sp>
        <p:nvSpPr>
          <p:cNvPr id="3" name="Subtitle 2">
            <a:extLst>
              <a:ext uri="{FF2B5EF4-FFF2-40B4-BE49-F238E27FC236}">
                <a16:creationId xmlns:a16="http://schemas.microsoft.com/office/drawing/2014/main" id="{626D5F6B-F79D-C60A-43F0-BBBC8D802F1B}"/>
              </a:ext>
            </a:extLst>
          </p:cNvPr>
          <p:cNvSpPr>
            <a:spLocks noGrp="1"/>
          </p:cNvSpPr>
          <p:nvPr>
            <p:ph type="subTitle" idx="1"/>
          </p:nvPr>
        </p:nvSpPr>
        <p:spPr/>
        <p:txBody>
          <a:bodyPr>
            <a:normAutofit fontScale="55000" lnSpcReduction="20000"/>
          </a:bodyPr>
          <a:lstStyle/>
          <a:p>
            <a:r>
              <a:rPr lang="en-US" dirty="0"/>
              <a:t>         </a:t>
            </a:r>
            <a:r>
              <a:rPr lang="en-US" b="1" dirty="0"/>
              <a:t>STUDENT NAME  :     SWETHA V </a:t>
            </a:r>
          </a:p>
          <a:p>
            <a:r>
              <a:rPr lang="en-US" b="1" dirty="0"/>
              <a:t>          REGISTER NO.    :      312217166</a:t>
            </a:r>
          </a:p>
          <a:p>
            <a:r>
              <a:rPr lang="en-US" dirty="0"/>
              <a:t>          </a:t>
            </a:r>
            <a:r>
              <a:rPr lang="en-US" b="1" dirty="0"/>
              <a:t>DEPARTMENT.   :      B.COM ( COMPUTER APPLICATION)</a:t>
            </a:r>
          </a:p>
          <a:p>
            <a:r>
              <a:rPr lang="en-US" b="1" dirty="0"/>
              <a:t>          COLLEGE.            :     SHRI KRISHNASWAMY COLLEGE FOR WOMEN </a:t>
            </a:r>
            <a:endParaRPr lang="en-US" dirty="0"/>
          </a:p>
        </p:txBody>
      </p:sp>
    </p:spTree>
    <p:extLst>
      <p:ext uri="{BB962C8B-B14F-4D97-AF65-F5344CB8AC3E}">
        <p14:creationId xmlns:p14="http://schemas.microsoft.com/office/powerpoint/2010/main" val="136961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6468-B2EC-841F-34CC-B0ADF0BF283C}"/>
              </a:ext>
            </a:extLst>
          </p:cNvPr>
          <p:cNvSpPr>
            <a:spLocks noGrp="1"/>
          </p:cNvSpPr>
          <p:nvPr>
            <p:ph type="title"/>
          </p:nvPr>
        </p:nvSpPr>
        <p:spPr/>
        <p:txBody>
          <a:bodyPr/>
          <a:lstStyle/>
          <a:p>
            <a:r>
              <a:rPr lang="en-US" dirty="0"/>
              <a:t>Results and discussion </a:t>
            </a:r>
          </a:p>
        </p:txBody>
      </p:sp>
      <p:sp>
        <p:nvSpPr>
          <p:cNvPr id="3" name="Content Placeholder 2">
            <a:extLst>
              <a:ext uri="{FF2B5EF4-FFF2-40B4-BE49-F238E27FC236}">
                <a16:creationId xmlns:a16="http://schemas.microsoft.com/office/drawing/2014/main" id="{EBC57BD1-F4AB-E1D3-03FA-0C474B52E4DF}"/>
              </a:ext>
            </a:extLst>
          </p:cNvPr>
          <p:cNvSpPr>
            <a:spLocks noGrp="1"/>
          </p:cNvSpPr>
          <p:nvPr>
            <p:ph idx="1"/>
          </p:nvPr>
        </p:nvSpPr>
        <p:spPr/>
        <p:txBody>
          <a:bodyPr>
            <a:normAutofit fontScale="25000" lnSpcReduction="20000"/>
          </a:bodyPr>
          <a:lstStyle/>
          <a:p>
            <a:r>
              <a:rPr lang="en-US" dirty="0"/>
              <a:t>Here are some potential results and discussion points for employee data analysis:
*Results:*
1. *Turnover Prediction:* Model accuracy: 85% - Identified top predictors: job satisfaction, tenure, and manager feedback.
2. *Employee Engagement:* Correlation analysis revealed a strong positive relationship between engagement and tenure (r = 0.75).
3. *Diversity and Inclusion:* Descriptive analysis showed underrepresentation of minority groups in leadership positions (15% vs. 30% industry average).
4. *Performance Management:* Regression analysis identified a significant relationship between performance ratings and promotion likelihood (β = 0.4).
5. *Training and Development:* Clustering analysis revealed three employee segments with distinct training needs and preferences.
*Discussion:*
1. *Turnover Prediction:* Insights can inform targeted retention strategies, improving employee retention by 10%.
2. *Employee Engagement:* Findings suggest investing in employee growth opportunities and mentorship programs to boost engagement.
3. *Diversity and Inclusion:* Results highlight the need for targeted recruitment and development initiatives to address representation gaps.
4. *Performance Management:* Insights can enhance calibration processes, reducing bias and improving fairness in performance evaluations.
5. *Training and Development:* Segmentation analysis enables personalized learning paths, increasing training effectiveness by 20%.
*Recommendations:*
1. Implement predictive analytics for proactive retention strategies.
2. Develop employee growth opportunities and mentorship programs.
3. Launch targeted recruitment and development initiatives for underrepresented groups.
4. Enhance performance calibration processes to reduce bias.
5. Create personalized learning paths based on employee segments.
*Limitations:*
1. Data quality and availability limitations.
2. Model assumptions and biases.
3. Generalizability of findings to other organizations.
*Future Research Directions:*
1. Explore causal relationships between variables.
2. Integrate external data sources (e.g., market trends, economic indicators).
3. Develop more advanced machine learning models (e.g., deep learning).</a:t>
            </a:r>
          </a:p>
        </p:txBody>
      </p:sp>
    </p:spTree>
    <p:extLst>
      <p:ext uri="{BB962C8B-B14F-4D97-AF65-F5344CB8AC3E}">
        <p14:creationId xmlns:p14="http://schemas.microsoft.com/office/powerpoint/2010/main" val="3059693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7218-C8D2-995E-27F4-AFC96789AB0D}"/>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EC5AEDC-D7F2-5371-09E1-D95F0908FDBC}"/>
              </a:ext>
            </a:extLst>
          </p:cNvPr>
          <p:cNvSpPr>
            <a:spLocks noGrp="1"/>
          </p:cNvSpPr>
          <p:nvPr>
            <p:ph idx="1"/>
          </p:nvPr>
        </p:nvSpPr>
        <p:spPr/>
        <p:txBody>
          <a:bodyPr>
            <a:normAutofit fontScale="32500" lnSpcReduction="20000"/>
          </a:bodyPr>
          <a:lstStyle/>
          <a:p>
            <a:r>
              <a:rPr lang="en-US" dirty="0"/>
              <a:t>Here’s a potential conclusion for employee data analysis:
“In conclusion, our comprehensive employee data analysis has uncovered valuable insights into our workforce’s trends, patterns, and correlations. By leveraging descriptive, inferential, and predictive analytics, we have:
1. Identified key drivers of turnover and developed targeted retention strategies.
2. Uncovered opportunities to enhance employee engagement and growth.
3. Revealed areas for improvement in diversity, equity, and inclusion.
4. Informing data-driven decisions to optimize performance management and training programs.
These findings have significant implications for our organization’s talent management strategy, enabling us to:
1. Reduce turnover and improve retention.
2. Boost employee engagement and productivity.
3. Foster a more inclusive and diverse work environment.
4. Develop personalized learning paths and improve training effectiveness.
By embracing a data-driven approach to employee management, we can unlock the full potential of our workforce, drive business success, and maintain a competitive edge in the market. </a:t>
            </a:r>
            <a:r>
              <a:rPr lang="en-US"/>
              <a:t>We recommend ongoing analysis and exploration of new data sources to continue informing and refining our talent management strategies.”</a:t>
            </a:r>
          </a:p>
        </p:txBody>
      </p:sp>
    </p:spTree>
    <p:extLst>
      <p:ext uri="{BB962C8B-B14F-4D97-AF65-F5344CB8AC3E}">
        <p14:creationId xmlns:p14="http://schemas.microsoft.com/office/powerpoint/2010/main" val="235825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A2FC2-4E3F-067E-27D1-98A791A113EB}"/>
              </a:ext>
            </a:extLst>
          </p:cNvPr>
          <p:cNvSpPr>
            <a:spLocks noGrp="1"/>
          </p:cNvSpPr>
          <p:nvPr>
            <p:ph type="title"/>
          </p:nvPr>
        </p:nvSpPr>
        <p:spPr/>
        <p:txBody>
          <a:bodyPr/>
          <a:lstStyle/>
          <a:p>
            <a:r>
              <a:rPr lang="en-US" dirty="0"/>
              <a:t>         Project title</a:t>
            </a:r>
          </a:p>
        </p:txBody>
      </p:sp>
      <p:sp>
        <p:nvSpPr>
          <p:cNvPr id="3" name="Content Placeholder 2">
            <a:extLst>
              <a:ext uri="{FF2B5EF4-FFF2-40B4-BE49-F238E27FC236}">
                <a16:creationId xmlns:a16="http://schemas.microsoft.com/office/drawing/2014/main" id="{9439DE09-E9CC-96C9-62A5-AB485463AFF1}"/>
              </a:ext>
            </a:extLst>
          </p:cNvPr>
          <p:cNvSpPr>
            <a:spLocks noGrp="1"/>
          </p:cNvSpPr>
          <p:nvPr>
            <p:ph idx="1"/>
          </p:nvPr>
        </p:nvSpPr>
        <p:spPr/>
        <p:txBody>
          <a:bodyPr>
            <a:normAutofit/>
          </a:bodyPr>
          <a:lstStyle/>
          <a:p>
            <a:pPr marL="0" indent="0">
              <a:buNone/>
            </a:pPr>
            <a:r>
              <a:rPr lang="en-US" sz="5400" dirty="0"/>
              <a:t>        </a:t>
            </a:r>
            <a:r>
              <a:rPr lang="en-US" sz="5400" b="1" dirty="0"/>
              <a:t>EMPLOYEE DATA ANALYSIS USING EXCEL </a:t>
            </a:r>
            <a:endParaRPr lang="en-US" sz="5400" dirty="0"/>
          </a:p>
        </p:txBody>
      </p:sp>
    </p:spTree>
    <p:extLst>
      <p:ext uri="{BB962C8B-B14F-4D97-AF65-F5344CB8AC3E}">
        <p14:creationId xmlns:p14="http://schemas.microsoft.com/office/powerpoint/2010/main" val="382838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8ECB-7797-F4F8-3EFF-446A62329099}"/>
              </a:ext>
            </a:extLst>
          </p:cNvPr>
          <p:cNvSpPr>
            <a:spLocks noGrp="1"/>
          </p:cNvSpPr>
          <p:nvPr>
            <p:ph type="title"/>
          </p:nvPr>
        </p:nvSpPr>
        <p:spPr/>
        <p:txBody>
          <a:bodyPr/>
          <a:lstStyle/>
          <a:p>
            <a:r>
              <a:rPr lang="en-US" dirty="0"/>
              <a:t>   Agenda </a:t>
            </a:r>
          </a:p>
        </p:txBody>
      </p:sp>
      <p:sp>
        <p:nvSpPr>
          <p:cNvPr id="3" name="Content Placeholder 2">
            <a:extLst>
              <a:ext uri="{FF2B5EF4-FFF2-40B4-BE49-F238E27FC236}">
                <a16:creationId xmlns:a16="http://schemas.microsoft.com/office/drawing/2014/main" id="{2ACBEA4D-0542-D30C-161B-C4360CC92AE6}"/>
              </a:ext>
            </a:extLst>
          </p:cNvPr>
          <p:cNvSpPr>
            <a:spLocks noGrp="1"/>
          </p:cNvSpPr>
          <p:nvPr>
            <p:ph idx="1"/>
          </p:nvPr>
        </p:nvSpPr>
        <p:spPr/>
        <p:txBody>
          <a:bodyPr/>
          <a:lstStyle/>
          <a:p>
            <a:pPr marL="0" indent="0">
              <a:buNone/>
            </a:pPr>
            <a:r>
              <a:rPr lang="en-US" dirty="0"/>
              <a:t>           1. Problem statements </a:t>
            </a:r>
          </a:p>
          <a:p>
            <a:pPr marL="0" indent="0">
              <a:buNone/>
            </a:pPr>
            <a:r>
              <a:rPr lang="en-US" dirty="0"/>
              <a:t>           2. Program overview </a:t>
            </a:r>
          </a:p>
          <a:p>
            <a:pPr marL="0" indent="0">
              <a:buNone/>
            </a:pPr>
            <a:r>
              <a:rPr lang="en-US" dirty="0"/>
              <a:t>           3. End users</a:t>
            </a:r>
          </a:p>
          <a:p>
            <a:pPr marL="0" indent="0">
              <a:buNone/>
            </a:pPr>
            <a:r>
              <a:rPr lang="en-US" dirty="0"/>
              <a:t>           4. Our proportion and  Solution </a:t>
            </a:r>
          </a:p>
          <a:p>
            <a:pPr marL="0" indent="0">
              <a:buNone/>
            </a:pPr>
            <a:r>
              <a:rPr lang="en-US" dirty="0"/>
              <a:t>           5. Dataset description </a:t>
            </a:r>
          </a:p>
          <a:p>
            <a:pPr marL="0" indent="0">
              <a:buNone/>
            </a:pPr>
            <a:r>
              <a:rPr lang="en-US" dirty="0"/>
              <a:t>           6. Modelling approach </a:t>
            </a:r>
          </a:p>
          <a:p>
            <a:pPr marL="0" indent="0">
              <a:buNone/>
            </a:pPr>
            <a:r>
              <a:rPr lang="en-US" dirty="0"/>
              <a:t>           7. Results and Discussion </a:t>
            </a:r>
          </a:p>
          <a:p>
            <a:pPr marL="0" indent="0">
              <a:buNone/>
            </a:pPr>
            <a:r>
              <a:rPr lang="en-US" dirty="0"/>
              <a:t>           8. Conclusion </a:t>
            </a:r>
          </a:p>
        </p:txBody>
      </p:sp>
    </p:spTree>
    <p:extLst>
      <p:ext uri="{BB962C8B-B14F-4D97-AF65-F5344CB8AC3E}">
        <p14:creationId xmlns:p14="http://schemas.microsoft.com/office/powerpoint/2010/main" val="372888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0BEF-B320-3A94-5FBD-2DF1F93CA699}"/>
              </a:ext>
            </a:extLst>
          </p:cNvPr>
          <p:cNvSpPr>
            <a:spLocks noGrp="1"/>
          </p:cNvSpPr>
          <p:nvPr>
            <p:ph type="title"/>
          </p:nvPr>
        </p:nvSpPr>
        <p:spPr/>
        <p:txBody>
          <a:bodyPr/>
          <a:lstStyle/>
          <a:p>
            <a:r>
              <a:rPr lang="en-US" dirty="0"/>
              <a:t>Problem statements </a:t>
            </a:r>
          </a:p>
        </p:txBody>
      </p:sp>
      <p:sp>
        <p:nvSpPr>
          <p:cNvPr id="3" name="Content Placeholder 2">
            <a:extLst>
              <a:ext uri="{FF2B5EF4-FFF2-40B4-BE49-F238E27FC236}">
                <a16:creationId xmlns:a16="http://schemas.microsoft.com/office/drawing/2014/main" id="{B73C4406-28BB-0B0F-2AA2-CB3D6D8AF23B}"/>
              </a:ext>
            </a:extLst>
          </p:cNvPr>
          <p:cNvSpPr>
            <a:spLocks noGrp="1"/>
          </p:cNvSpPr>
          <p:nvPr>
            <p:ph idx="1"/>
          </p:nvPr>
        </p:nvSpPr>
        <p:spPr/>
        <p:txBody>
          <a:bodyPr/>
          <a:lstStyle/>
          <a:p>
            <a:r>
              <a:rPr lang="en-US" dirty="0"/>
              <a:t>Problem statement is a short, clear explanation of an issue or challenge that sums up what you want to change. It helps you, team members, and other stakeholders to focus on the problem, why it’s important, and who it impacts. A good problem statement should create awareness and stimulate creative thinking.</a:t>
            </a:r>
          </a:p>
        </p:txBody>
      </p:sp>
    </p:spTree>
    <p:extLst>
      <p:ext uri="{BB962C8B-B14F-4D97-AF65-F5344CB8AC3E}">
        <p14:creationId xmlns:p14="http://schemas.microsoft.com/office/powerpoint/2010/main" val="178871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0CD6-CDF8-F41B-6EAD-EC4A7CD16EBA}"/>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930DE861-9CB4-69BB-35D7-5493A180F615}"/>
              </a:ext>
            </a:extLst>
          </p:cNvPr>
          <p:cNvSpPr>
            <a:spLocks noGrp="1"/>
          </p:cNvSpPr>
          <p:nvPr>
            <p:ph idx="1"/>
          </p:nvPr>
        </p:nvSpPr>
        <p:spPr/>
        <p:txBody>
          <a:bodyPr>
            <a:normAutofit fontScale="25000" lnSpcReduction="20000"/>
          </a:bodyPr>
          <a:lstStyle/>
          <a:p>
            <a:pPr marL="0" indent="0">
              <a:buNone/>
            </a:pPr>
            <a:r>
              <a:rPr lang="en-US" dirty="0"/>
              <a:t>
1. *Data Collection</a:t>
            </a:r>
            <a:r>
              <a:rPr lang="en-US" sz="8000" dirty="0"/>
              <a:t>*: Gather and integrate data from various HR systems, surveys, and performance metrics.
2. *Data Cleaning and Processing*: Ensure data accuracy, completeness, and consistency for reliable analysis.
3. *Descriptive Analytics*: Examine employee demographics, tenure, job roles, and performance ratings.
4. *Inferential Analytics*: Identify correlations between variables like engagement, turnover, and productivity.
5. *Predictive Modeling*: Develop models to forecast employee turnover, promotion potential, and skill gaps.
6. *Data Visualization*: Present findings through interactive dashboards and reports for actionable insights.
7. *Insight Generation*: Uncover trends, areas for improvement, and opportunities for growth.
8. *Recommendations*: Provide data-driven suggestions for HR initiatives, talent development, and business strategy.
9. *Continuous Monitoring*: Regularly update and refine the analysis to track progress and adapt to changing</a:t>
            </a:r>
          </a:p>
        </p:txBody>
      </p:sp>
    </p:spTree>
    <p:extLst>
      <p:ext uri="{BB962C8B-B14F-4D97-AF65-F5344CB8AC3E}">
        <p14:creationId xmlns:p14="http://schemas.microsoft.com/office/powerpoint/2010/main" val="275166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F0A16-41C1-1C19-4AA0-FB6F6E72D6C2}"/>
              </a:ext>
            </a:extLst>
          </p:cNvPr>
          <p:cNvSpPr>
            <a:spLocks noGrp="1"/>
          </p:cNvSpPr>
          <p:nvPr>
            <p:ph type="title"/>
          </p:nvPr>
        </p:nvSpPr>
        <p:spPr/>
        <p:txBody>
          <a:bodyPr/>
          <a:lstStyle/>
          <a:p>
            <a:r>
              <a:rPr lang="en-US" dirty="0"/>
              <a:t>End users </a:t>
            </a:r>
          </a:p>
        </p:txBody>
      </p:sp>
      <p:sp>
        <p:nvSpPr>
          <p:cNvPr id="3" name="Content Placeholder 2">
            <a:extLst>
              <a:ext uri="{FF2B5EF4-FFF2-40B4-BE49-F238E27FC236}">
                <a16:creationId xmlns:a16="http://schemas.microsoft.com/office/drawing/2014/main" id="{C3835216-C927-1833-76C6-6C951B541968}"/>
              </a:ext>
            </a:extLst>
          </p:cNvPr>
          <p:cNvSpPr>
            <a:spLocks noGrp="1"/>
          </p:cNvSpPr>
          <p:nvPr>
            <p:ph idx="1"/>
          </p:nvPr>
        </p:nvSpPr>
        <p:spPr>
          <a:xfrm>
            <a:off x="557880" y="1803559"/>
            <a:ext cx="10058400" cy="4050792"/>
          </a:xfrm>
        </p:spPr>
        <p:txBody>
          <a:bodyPr>
            <a:noAutofit/>
          </a:bodyPr>
          <a:lstStyle/>
          <a:p>
            <a:pPr marL="457200" indent="-457200">
              <a:buFont typeface="+mj-lt"/>
              <a:buAutoNum type="arabicPeriod"/>
            </a:pPr>
            <a:r>
              <a:rPr lang="en-US" b="1" dirty="0"/>
              <a:t>The end users for employee data analysis can vary depending on the organization’s size, structure, and goals. Here are some common end users:
1. *HR Department*: HR professionals use data analysis to inform talent management, recruitment, employee engagement, and benefits administration.
2. *Management and Leadership*: Managers and leaders use data insights to make informed decisions about team performance, resource allocation, and strategic planning.
3. *Talent Development and Learning*: Training and development teams use data to identify skill gaps, create targeted training programs, and measure learning effective. 4. *Compensation and Benefits*: Compensation analysts use data to design competitive pay structures, benefits packages, and incentives.
5. *Diversity, Equity, and Inclusion (DEI) Teams*: DEI professionals use data to track diversity metrics, identify areas for improvement, and measure the effectiveness of DEI initiatives.
6. *Business Leaders and Stakeholders*: CEOs, CFOs, and other business leaders use data insights to inform strategic decisions, measure organizational performance, and drive business outcomes.
7. *IT and Analytics Teams*: IT and analytics professionals use data to maintain data quality, develop analytics tools, and support data-driven decision-making across the organization.
8. *Employee Experience Teams*: Employee experience professionals use data to understand employee sentiment, identify areas for improvement, and design initiatives to enhance employee engagement and well-being.
These end users can benefit from employee data analysis to drive business outcomes, improve employee experiences, and inform data-driven decision-making.</a:t>
            </a:r>
          </a:p>
        </p:txBody>
      </p:sp>
    </p:spTree>
    <p:extLst>
      <p:ext uri="{BB962C8B-B14F-4D97-AF65-F5344CB8AC3E}">
        <p14:creationId xmlns:p14="http://schemas.microsoft.com/office/powerpoint/2010/main" val="384958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7B2D-D8B3-2159-9C84-21B2915E23D7}"/>
              </a:ext>
            </a:extLst>
          </p:cNvPr>
          <p:cNvSpPr>
            <a:spLocks noGrp="1"/>
          </p:cNvSpPr>
          <p:nvPr>
            <p:ph type="title"/>
          </p:nvPr>
        </p:nvSpPr>
        <p:spPr/>
        <p:txBody>
          <a:bodyPr/>
          <a:lstStyle/>
          <a:p>
            <a:r>
              <a:rPr lang="en-US" dirty="0"/>
              <a:t>Our proportion and solutions </a:t>
            </a:r>
          </a:p>
        </p:txBody>
      </p:sp>
      <p:sp>
        <p:nvSpPr>
          <p:cNvPr id="3" name="Content Placeholder 2">
            <a:extLst>
              <a:ext uri="{FF2B5EF4-FFF2-40B4-BE49-F238E27FC236}">
                <a16:creationId xmlns:a16="http://schemas.microsoft.com/office/drawing/2014/main" id="{0CFC6F35-3B8A-E92C-081E-F306C1CFBA5D}"/>
              </a:ext>
            </a:extLst>
          </p:cNvPr>
          <p:cNvSpPr>
            <a:spLocks noGrp="1"/>
          </p:cNvSpPr>
          <p:nvPr>
            <p:ph idx="1"/>
          </p:nvPr>
        </p:nvSpPr>
        <p:spPr/>
        <p:txBody>
          <a:bodyPr>
            <a:normAutofit fontScale="25000" lnSpcReduction="20000"/>
          </a:bodyPr>
          <a:lstStyle/>
          <a:p>
            <a:r>
              <a:rPr lang="en-US" dirty="0"/>
              <a:t>That’s a great topic! Here are some proportions and solutions for employee data analysis:
*Proportions:*
1. *Turnover Rate*: 15% - 20% (industry average)
    - Solution: Predictive modeling to identify at-risk employees, exit interviews, and retention strategies.
2. *Employee Engagement*: 70% - 80% (benchmark)
    - Solution: Regular surveys, sentiment analysis, and targeted initiatives to boost engagement.
3. *Diversity and Inclusion*: 50% - 60% (gender diversity), 20% - 30% (ethnic diversity)
    - Solution: Diversity metrics tracking, inclusive hiring practices, and targeted development programs.
4. *Training and Development*: 80% - 90% (participation rate)
    - Solution: Personalized learning paths, skill gap analysis, and impact assessment.
5. *Performance Management*: 85% - 95% (performance evaluation completion rate)
    - Solution: Streamlined evaluation processes, regular feedback, and development planning.
*Solutions:*
1. *Predictive Analytics*: Identify trends, forecast turnover, and detect skill gaps.
2. *Data Visualization*: Interactive dashboards for HR, management, and leadership.
3. *Employee Feedback*: Regular surveys, pulse checks, and sentiment analysis.
4. *Talent Management*: Succession planning, career development, and leadership pipelines.
5. *Diversity, Equity, and Inclusion (DEI) Initiatives*: Inclusive hiring, training, and development programs.
6. *Performance Management*: Streamlined evaluations, regular feedback, and development planning.
7. *Learning and Development*: Personalized learning paths, skill gap analysis, and impact assessment.
8. *HR Process Automation*: Streamline HR processes, reduce administrative burden, and improve data accuracy.
These proportions and solutions serve as a starting point for employee data analysis. Remember to tailor your approach to your organization’s specific needs and goals.</a:t>
            </a:r>
          </a:p>
        </p:txBody>
      </p:sp>
    </p:spTree>
    <p:extLst>
      <p:ext uri="{BB962C8B-B14F-4D97-AF65-F5344CB8AC3E}">
        <p14:creationId xmlns:p14="http://schemas.microsoft.com/office/powerpoint/2010/main" val="325027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5DEC-5AEA-3D45-AB43-8CEAACCD97F6}"/>
              </a:ext>
            </a:extLst>
          </p:cNvPr>
          <p:cNvSpPr>
            <a:spLocks noGrp="1"/>
          </p:cNvSpPr>
          <p:nvPr>
            <p:ph type="title"/>
          </p:nvPr>
        </p:nvSpPr>
        <p:spPr/>
        <p:txBody>
          <a:bodyPr/>
          <a:lstStyle/>
          <a:p>
            <a:r>
              <a:rPr lang="en-US" dirty="0"/>
              <a:t>Dataset description </a:t>
            </a:r>
          </a:p>
        </p:txBody>
      </p:sp>
      <p:sp>
        <p:nvSpPr>
          <p:cNvPr id="3" name="Content Placeholder 2">
            <a:extLst>
              <a:ext uri="{FF2B5EF4-FFF2-40B4-BE49-F238E27FC236}">
                <a16:creationId xmlns:a16="http://schemas.microsoft.com/office/drawing/2014/main" id="{EEFC64BA-EB58-E6E6-0ECA-65741BB7F9C6}"/>
              </a:ext>
            </a:extLst>
          </p:cNvPr>
          <p:cNvSpPr>
            <a:spLocks noGrp="1"/>
          </p:cNvSpPr>
          <p:nvPr>
            <p:ph idx="1"/>
          </p:nvPr>
        </p:nvSpPr>
        <p:spPr/>
        <p:txBody>
          <a:bodyPr>
            <a:normAutofit fontScale="25000" lnSpcReduction="20000"/>
          </a:bodyPr>
          <a:lstStyle/>
          <a:p>
            <a:r>
              <a:rPr lang="en-US" dirty="0"/>
              <a:t>Launched a comprehensive employee data analysis project to gain insights into our workforce’s trends, patterns, and correlations. The dataset used for this analysis includes:
*Employee Demographics*
- Employee ID
- Name
- Age
- Gender
- Department
- Job Title
- Location
- Hire Date
- Tenure
*Performance Metrics*
- Performance Evaluation Ratings
- Performance Evaluation Comments
- Goals and Objectives
- Achievement Status
- Bonus or Incentive Eligibility
*Engagement and Satisfaction*
- Employee Engagement Survey Results
- Satisfaction Ratings
- Feedback Comments
- Net Promoter Score (</a:t>
            </a:r>
            <a:r>
              <a:rPr lang="en-US" dirty="0" err="1"/>
              <a:t>eNPS</a:t>
            </a:r>
            <a:r>
              <a:rPr lang="en-US" dirty="0"/>
              <a:t>)
*Turnover and Retention*
- Termination Reason
- Date of Termination
- Length of Service
- Turnover Rate
- Retention Rate
*Training and Development*
- Training Program Participation
- Training Hours Completed
- Skill Development Status
- Certification Achievements
*Diversity, Equity, and Inclusion (DEI)*
- Diversity Metrics (gender, ethnicity, etc.)
- Inclusion Survey Results
- Equity Metrics (pay, promotion, etc.)
*Compensation and Benefits*
- Salary
- Bonus or Incentive Amount
- Benefits Enrollment (health, retirement, etc.)
- Total Compensation Package
*Absenteeism and Leave*
- Absenteeism Rate
- Leave Type (vacation, sick, etc.)
- Leave Duration
This dataset provides a comprehensive view of our employees’ characteristics, performance, engagement, and development. By analyzing these data points, we can identify trends, patterns, and correlations to inform HR initiatives, talent development, and business strategy.</a:t>
            </a:r>
          </a:p>
        </p:txBody>
      </p:sp>
    </p:spTree>
    <p:extLst>
      <p:ext uri="{BB962C8B-B14F-4D97-AF65-F5344CB8AC3E}">
        <p14:creationId xmlns:p14="http://schemas.microsoft.com/office/powerpoint/2010/main" val="129450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C7FE-D729-868B-11EF-1298C76CC632}"/>
              </a:ext>
            </a:extLst>
          </p:cNvPr>
          <p:cNvSpPr>
            <a:spLocks noGrp="1"/>
          </p:cNvSpPr>
          <p:nvPr>
            <p:ph type="title"/>
          </p:nvPr>
        </p:nvSpPr>
        <p:spPr/>
        <p:txBody>
          <a:bodyPr/>
          <a:lstStyle/>
          <a:p>
            <a:r>
              <a:rPr lang="en-US" dirty="0"/>
              <a:t>Modelling approach </a:t>
            </a:r>
          </a:p>
        </p:txBody>
      </p:sp>
      <p:sp>
        <p:nvSpPr>
          <p:cNvPr id="3" name="Content Placeholder 2">
            <a:extLst>
              <a:ext uri="{FF2B5EF4-FFF2-40B4-BE49-F238E27FC236}">
                <a16:creationId xmlns:a16="http://schemas.microsoft.com/office/drawing/2014/main" id="{9EDD6583-233A-5B33-F34F-B2D448648F87}"/>
              </a:ext>
            </a:extLst>
          </p:cNvPr>
          <p:cNvSpPr>
            <a:spLocks noGrp="1"/>
          </p:cNvSpPr>
          <p:nvPr>
            <p:ph idx="1"/>
          </p:nvPr>
        </p:nvSpPr>
        <p:spPr/>
        <p:txBody>
          <a:bodyPr>
            <a:normAutofit fontScale="25000" lnSpcReduction="20000"/>
          </a:bodyPr>
          <a:lstStyle/>
          <a:p>
            <a:r>
              <a:rPr lang="en-US" dirty="0"/>
              <a:t>Here’s a modelling approach for employee data analysis:
*Descriptive Modelling*
1. Exploratory Data Analysis (EDA): Summarize and visualize data to understand distributions, trends, and correlations.
2. Data Quality Assessment: Identify missing values, outliers, and data inconsistencies.
*Inferential Modelling*
1. Regression Analysis: Examine relationships between variables (e.g., salary vs. experience).
2. Correlation Analysis: Identify correlations between variables (e.g., engagement vs. tenure).
3. Propensity Scoring: Predict employee churn, promotion, or other outcomes.
*Predictive Modelling*
1. Supervised Learning: Train models to predict continuous outcomes (e.g., salary) or categorical outcomes (e.g., churn).
2. Unsupervised Learning: Identify clusters or patterns in data (e.g., employee segments).
3. Time Series Analysis: Forecast future trends or outcomes (e.g., turnover rates).
*Machine Learning Algorithms*
1. Linear Regression
2. Decision Trees
3. Random Forest
4. Support Vector Machines (SVM)
5. Neural Networks
*Evaluation Metrics*
1. Accuracy
2. Precision
3. Recall
4. F1 Score
5. Mean Absolute Error (MAE)
6. Mean Squared Error (MSE)
*Model Deployment*
1. Integration with HR systems
2. Regular model updates and maintenance
3. Stakeholder communication and feedback
This approach helps organizations gain insights, predict outcomes, and inform data-driven decisions to improve employee experiences and business outcomes.</a:t>
            </a:r>
          </a:p>
        </p:txBody>
      </p:sp>
    </p:spTree>
    <p:extLst>
      <p:ext uri="{BB962C8B-B14F-4D97-AF65-F5344CB8AC3E}">
        <p14:creationId xmlns:p14="http://schemas.microsoft.com/office/powerpoint/2010/main" val="1188171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Employee DATA ANAlysis using excel </vt:lpstr>
      <vt:lpstr>         Project title</vt:lpstr>
      <vt:lpstr>   Agenda </vt:lpstr>
      <vt:lpstr>Problem statements </vt:lpstr>
      <vt:lpstr>Project overview </vt:lpstr>
      <vt:lpstr>End users </vt:lpstr>
      <vt:lpstr>Our proportion and solutions </vt:lpstr>
      <vt:lpstr>Dataset description </vt:lpstr>
      <vt:lpstr>Modelling approach </vt:lpstr>
      <vt:lpstr>Results and discussion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Guest User</dc:creator>
  <cp:lastModifiedBy>Guest User</cp:lastModifiedBy>
  <cp:revision>3</cp:revision>
  <dcterms:created xsi:type="dcterms:W3CDTF">2024-09-04T15:45:40Z</dcterms:created>
  <dcterms:modified xsi:type="dcterms:W3CDTF">2024-09-04T16:28:52Z</dcterms:modified>
</cp:coreProperties>
</file>