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5486400" cy="36576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ali" panose="020B0604020202020204" charset="-34"/>
      <p:regular r:id="rId10"/>
    </p:embeddedFont>
    <p:embeddedFont>
      <p:font typeface="Mali Bold" panose="020B0604020202020204" charset="-34"/>
      <p:regular r:id="rId11"/>
    </p:embeddedFont>
    <p:embeddedFont>
      <p:font typeface="Now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3252" y="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audio" Target="../media/audio2.wav"/><Relationship Id="rId21" Type="http://schemas.openxmlformats.org/officeDocument/2006/relationships/image" Target="../media/image16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image" Target="../media/image20.svg"/><Relationship Id="rId2" Type="http://schemas.openxmlformats.org/officeDocument/2006/relationships/audio" Target="../media/audio1.wav"/><Relationship Id="rId16" Type="http://schemas.openxmlformats.org/officeDocument/2006/relationships/image" Target="../media/image11.svg"/><Relationship Id="rId20" Type="http://schemas.openxmlformats.org/officeDocument/2006/relationships/image" Target="../media/image15.pn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audio" Target="../media/audio4.wav"/><Relationship Id="rId15" Type="http://schemas.openxmlformats.org/officeDocument/2006/relationships/image" Target="../media/image10.png"/><Relationship Id="rId23" Type="http://schemas.openxmlformats.org/officeDocument/2006/relationships/image" Target="../media/image18.svg"/><Relationship Id="rId28" Type="http://schemas.openxmlformats.org/officeDocument/2006/relationships/image" Target="../media/image23.png"/><Relationship Id="rId10" Type="http://schemas.openxmlformats.org/officeDocument/2006/relationships/image" Target="../media/image5.svg"/><Relationship Id="rId19" Type="http://schemas.openxmlformats.org/officeDocument/2006/relationships/image" Target="../media/image14.svg"/><Relationship Id="rId4" Type="http://schemas.openxmlformats.org/officeDocument/2006/relationships/audio" Target="../media/audio3.wav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7.png"/><Relationship Id="rId27" Type="http://schemas.openxmlformats.org/officeDocument/2006/relationships/image" Target="../media/image22.svg"/><Relationship Id="rId30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audio" Target="../media/media1.mp3"/><Relationship Id="rId16" Type="http://schemas.openxmlformats.org/officeDocument/2006/relationships/image" Target="../media/image13.png"/><Relationship Id="rId20" Type="http://schemas.openxmlformats.org/officeDocument/2006/relationships/image" Target="../media/image26.png"/><Relationship Id="rId1" Type="http://schemas.microsoft.com/office/2007/relationships/media" Target="../media/media1.mp3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svg"/><Relationship Id="rId4" Type="http://schemas.openxmlformats.org/officeDocument/2006/relationships/audio" Target="../media/audio1.wav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audio" Target="../media/audio2.wav"/><Relationship Id="rId21" Type="http://schemas.openxmlformats.org/officeDocument/2006/relationships/image" Target="../media/image16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image" Target="../media/image20.svg"/><Relationship Id="rId2" Type="http://schemas.openxmlformats.org/officeDocument/2006/relationships/audio" Target="../media/audio1.wav"/><Relationship Id="rId16" Type="http://schemas.openxmlformats.org/officeDocument/2006/relationships/image" Target="../media/image11.svg"/><Relationship Id="rId20" Type="http://schemas.openxmlformats.org/officeDocument/2006/relationships/image" Target="../media/image15.pn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audio" Target="../media/audio4.wav"/><Relationship Id="rId15" Type="http://schemas.openxmlformats.org/officeDocument/2006/relationships/image" Target="../media/image10.png"/><Relationship Id="rId23" Type="http://schemas.openxmlformats.org/officeDocument/2006/relationships/image" Target="../media/image18.svg"/><Relationship Id="rId28" Type="http://schemas.openxmlformats.org/officeDocument/2006/relationships/image" Target="../media/image23.png"/><Relationship Id="rId10" Type="http://schemas.openxmlformats.org/officeDocument/2006/relationships/image" Target="../media/image5.svg"/><Relationship Id="rId19" Type="http://schemas.openxmlformats.org/officeDocument/2006/relationships/image" Target="../media/image14.svg"/><Relationship Id="rId4" Type="http://schemas.openxmlformats.org/officeDocument/2006/relationships/audio" Target="../media/audio3.wav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7.png"/><Relationship Id="rId27" Type="http://schemas.openxmlformats.org/officeDocument/2006/relationships/image" Target="../media/image22.svg"/><Relationship Id="rId30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486400" cy="3657600"/>
          </a:xfrm>
          <a:custGeom>
            <a:avLst/>
            <a:gdLst/>
            <a:ahLst/>
            <a:cxnLst/>
            <a:rect l="l" t="t" r="r" b="b"/>
            <a:pathLst>
              <a:path w="5486400" h="3657600">
                <a:moveTo>
                  <a:pt x="0" y="0"/>
                </a:moveTo>
                <a:lnTo>
                  <a:pt x="5486400" y="0"/>
                </a:lnTo>
                <a:lnTo>
                  <a:pt x="54864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3" t="-46875" r="-2083" b="-468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6496" y="60875"/>
            <a:ext cx="2967779" cy="164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5350" b="1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MINI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Decor">
            <a:extLst>
              <a:ext uri="{FF2B5EF4-FFF2-40B4-BE49-F238E27FC236}">
                <a16:creationId xmlns:a16="http://schemas.microsoft.com/office/drawing/2014/main" id="{2010FD8C-F902-4841-A57D-050D752592C9}"/>
              </a:ext>
            </a:extLst>
          </p:cNvPr>
          <p:cNvGrpSpPr/>
          <p:nvPr/>
        </p:nvGrpSpPr>
        <p:grpSpPr>
          <a:xfrm>
            <a:off x="110901" y="332891"/>
            <a:ext cx="5447673" cy="3145609"/>
            <a:chOff x="110901" y="332891"/>
            <a:chExt cx="5447673" cy="3145609"/>
          </a:xfrm>
        </p:grpSpPr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AB417B69-2D09-4E8E-84E2-19E4136815EB}"/>
                </a:ext>
              </a:extLst>
            </p:cNvPr>
            <p:cNvSpPr/>
            <p:nvPr/>
          </p:nvSpPr>
          <p:spPr>
            <a:xfrm rot="21481807">
              <a:off x="348515" y="842347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4" y="0"/>
                  </a:lnTo>
                  <a:lnTo>
                    <a:pt x="2427974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15208" b="-152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A6B0F242-EDA6-4830-8912-F0D73FD77C0A}"/>
                </a:ext>
              </a:extLst>
            </p:cNvPr>
            <p:cNvSpPr/>
            <p:nvPr/>
          </p:nvSpPr>
          <p:spPr>
            <a:xfrm rot="21481807">
              <a:off x="2700929" y="762781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3" y="0"/>
                  </a:lnTo>
                  <a:lnTo>
                    <a:pt x="2427973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15208" b="-15208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715270" y="2979784"/>
              <a:ext cx="771130" cy="498716"/>
            </a:xfrm>
            <a:custGeom>
              <a:avLst/>
              <a:gdLst/>
              <a:ahLst/>
              <a:cxnLst/>
              <a:rect l="l" t="t" r="r" b="b"/>
              <a:pathLst>
                <a:path w="771130" h="498716">
                  <a:moveTo>
                    <a:pt x="0" y="0"/>
                  </a:moveTo>
                  <a:lnTo>
                    <a:pt x="771130" y="0"/>
                  </a:lnTo>
                  <a:lnTo>
                    <a:pt x="771130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23875" b="-2387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1239082">
              <a:off x="110901" y="2933763"/>
              <a:ext cx="599027" cy="196045"/>
            </a:xfrm>
            <a:custGeom>
              <a:avLst/>
              <a:gdLst/>
              <a:ahLst/>
              <a:cxnLst/>
              <a:rect l="l" t="t" r="r" b="b"/>
              <a:pathLst>
                <a:path w="599027" h="196045">
                  <a:moveTo>
                    <a:pt x="0" y="0"/>
                  </a:moveTo>
                  <a:lnTo>
                    <a:pt x="599027" y="0"/>
                  </a:lnTo>
                  <a:lnTo>
                    <a:pt x="599027" y="196045"/>
                  </a:lnTo>
                  <a:lnTo>
                    <a:pt x="0" y="196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t="-198" b="-19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97887" y="437189"/>
              <a:ext cx="336195" cy="314343"/>
            </a:xfrm>
            <a:custGeom>
              <a:avLst/>
              <a:gdLst/>
              <a:ahLst/>
              <a:cxnLst/>
              <a:rect l="l" t="t" r="r" b="b"/>
              <a:pathLst>
                <a:path w="336195" h="314343">
                  <a:moveTo>
                    <a:pt x="0" y="0"/>
                  </a:moveTo>
                  <a:lnTo>
                    <a:pt x="336196" y="0"/>
                  </a:lnTo>
                  <a:lnTo>
                    <a:pt x="336196" y="314342"/>
                  </a:lnTo>
                  <a:lnTo>
                    <a:pt x="0" y="314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t="-303" b="-303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89823" y="913771"/>
              <a:ext cx="349012" cy="326327"/>
            </a:xfrm>
            <a:custGeom>
              <a:avLst/>
              <a:gdLst/>
              <a:ahLst/>
              <a:cxnLst/>
              <a:rect l="l" t="t" r="r" b="b"/>
              <a:pathLst>
                <a:path w="349012" h="326327">
                  <a:moveTo>
                    <a:pt x="0" y="0"/>
                  </a:moveTo>
                  <a:lnTo>
                    <a:pt x="349013" y="0"/>
                  </a:lnTo>
                  <a:lnTo>
                    <a:pt x="349013" y="326327"/>
                  </a:lnTo>
                  <a:lnTo>
                    <a:pt x="0" y="326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-2" r="-2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5174932" y="2511397"/>
              <a:ext cx="383642" cy="498716"/>
            </a:xfrm>
            <a:custGeom>
              <a:avLst/>
              <a:gdLst/>
              <a:ahLst/>
              <a:cxnLst/>
              <a:rect l="l" t="t" r="r" b="b"/>
              <a:pathLst>
                <a:path w="383642" h="498716">
                  <a:moveTo>
                    <a:pt x="0" y="0"/>
                  </a:moveTo>
                  <a:lnTo>
                    <a:pt x="383642" y="0"/>
                  </a:lnTo>
                  <a:lnTo>
                    <a:pt x="383642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7968" r="-17968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626278" y="365760"/>
              <a:ext cx="594406" cy="703061"/>
            </a:xfrm>
            <a:custGeom>
              <a:avLst/>
              <a:gdLst/>
              <a:ahLst/>
              <a:cxnLst/>
              <a:rect l="l" t="t" r="r" b="b"/>
              <a:pathLst>
                <a:path w="594406" h="703061">
                  <a:moveTo>
                    <a:pt x="0" y="0"/>
                  </a:moveTo>
                  <a:lnTo>
                    <a:pt x="594406" y="0"/>
                  </a:lnTo>
                  <a:lnTo>
                    <a:pt x="594406" y="703061"/>
                  </a:lnTo>
                  <a:lnTo>
                    <a:pt x="0" y="703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-41" r="-41"/>
              </a:stretch>
            </a:blipFill>
          </p:spPr>
        </p:sp>
        <p:sp>
          <p:nvSpPr>
            <p:cNvPr id="22" name="Decor"/>
            <p:cNvSpPr/>
            <p:nvPr/>
          </p:nvSpPr>
          <p:spPr>
            <a:xfrm rot="-841400">
              <a:off x="197480" y="332891"/>
              <a:ext cx="760659" cy="455445"/>
            </a:xfrm>
            <a:custGeom>
              <a:avLst/>
              <a:gdLst/>
              <a:ahLst/>
              <a:cxnLst/>
              <a:rect l="l" t="t" r="r" b="b"/>
              <a:pathLst>
                <a:path w="760659" h="455445">
                  <a:moveTo>
                    <a:pt x="0" y="0"/>
                  </a:moveTo>
                  <a:lnTo>
                    <a:pt x="760659" y="0"/>
                  </a:lnTo>
                  <a:lnTo>
                    <a:pt x="760659" y="455445"/>
                  </a:lnTo>
                  <a:lnTo>
                    <a:pt x="0" y="4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 rot="427500">
              <a:off x="3984448" y="3107495"/>
              <a:ext cx="570507" cy="368690"/>
            </a:xfrm>
            <a:custGeom>
              <a:avLst/>
              <a:gdLst/>
              <a:ahLst/>
              <a:cxnLst/>
              <a:rect l="l" t="t" r="r" b="b"/>
              <a:pathLst>
                <a:path w="570507" h="368690">
                  <a:moveTo>
                    <a:pt x="0" y="0"/>
                  </a:moveTo>
                  <a:lnTo>
                    <a:pt x="570507" y="0"/>
                  </a:lnTo>
                  <a:lnTo>
                    <a:pt x="570507" y="368690"/>
                  </a:lnTo>
                  <a:lnTo>
                    <a:pt x="0" y="368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683595" y="988477"/>
              <a:ext cx="347631" cy="364185"/>
            </a:xfrm>
            <a:custGeom>
              <a:avLst/>
              <a:gdLst/>
              <a:ahLst/>
              <a:cxnLst/>
              <a:rect l="l" t="t" r="r" b="b"/>
              <a:pathLst>
                <a:path w="347631" h="364185">
                  <a:moveTo>
                    <a:pt x="0" y="0"/>
                  </a:moveTo>
                  <a:lnTo>
                    <a:pt x="347631" y="0"/>
                  </a:lnTo>
                  <a:lnTo>
                    <a:pt x="347631" y="364185"/>
                  </a:lnTo>
                  <a:lnTo>
                    <a:pt x="0" y="364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Title"/>
          <p:cNvSpPr txBox="1"/>
          <p:nvPr/>
        </p:nvSpPr>
        <p:spPr>
          <a:xfrm>
            <a:off x="452701" y="1371600"/>
            <a:ext cx="4260919" cy="26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0443" lvl="1" indent="-125221" algn="ctr">
              <a:lnSpc>
                <a:spcPts val="2319"/>
              </a:lnSpc>
              <a:buAutoNum type="arabicPeriod"/>
            </a:pPr>
            <a:r>
              <a:rPr lang="en-US" sz="1159">
                <a:solidFill>
                  <a:srgbClr val="7B211E"/>
                </a:solidFill>
                <a:latin typeface="Mali"/>
                <a:ea typeface="Mali"/>
                <a:cs typeface="Mali"/>
                <a:sym typeface="Mali"/>
              </a:rPr>
              <a:t>When were the legendary AF1 sneakers first launched?                                    </a:t>
            </a:r>
          </a:p>
        </p:txBody>
      </p:sp>
      <p:sp>
        <p:nvSpPr>
          <p:cNvPr id="26" name="Question"/>
          <p:cNvSpPr txBox="1"/>
          <p:nvPr/>
        </p:nvSpPr>
        <p:spPr>
          <a:xfrm>
            <a:off x="1069454" y="990162"/>
            <a:ext cx="3274866" cy="24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16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QUESTION:</a:t>
            </a:r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A3049C36-E55A-464D-B861-551ABD727B29}"/>
              </a:ext>
            </a:extLst>
          </p:cNvPr>
          <p:cNvSpPr/>
          <p:nvPr/>
        </p:nvSpPr>
        <p:spPr>
          <a:xfrm>
            <a:off x="1062301" y="1881452"/>
            <a:ext cx="267806" cy="281629"/>
          </a:xfrm>
          <a:custGeom>
            <a:avLst/>
            <a:gdLst/>
            <a:ahLst/>
            <a:cxnLst/>
            <a:rect l="l" t="t" r="r" b="b"/>
            <a:pathLst>
              <a:path w="357075" h="357075">
                <a:moveTo>
                  <a:pt x="0" y="0"/>
                </a:moveTo>
                <a:lnTo>
                  <a:pt x="357075" y="0"/>
                </a:lnTo>
                <a:lnTo>
                  <a:pt x="357075" y="357075"/>
                </a:lnTo>
                <a:lnTo>
                  <a:pt x="0" y="35707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A1">
            <a:extLst>
              <a:ext uri="{FF2B5EF4-FFF2-40B4-BE49-F238E27FC236}">
                <a16:creationId xmlns:a16="http://schemas.microsoft.com/office/drawing/2014/main" id="{E234E9A4-B500-4144-ADB7-225AFE83F4D6}"/>
              </a:ext>
            </a:extLst>
          </p:cNvPr>
          <p:cNvSpPr txBox="1"/>
          <p:nvPr/>
        </p:nvSpPr>
        <p:spPr>
          <a:xfrm>
            <a:off x="1516700" y="1974750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1980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39" name="C1">
            <a:extLst>
              <a:ext uri="{FF2B5EF4-FFF2-40B4-BE49-F238E27FC236}">
                <a16:creationId xmlns:a16="http://schemas.microsoft.com/office/drawing/2014/main" id="{6C05E7AC-9233-44C3-8FD9-8764AA3D6B48}"/>
              </a:ext>
            </a:extLst>
          </p:cNvPr>
          <p:cNvSpPr txBox="1"/>
          <p:nvPr/>
        </p:nvSpPr>
        <p:spPr>
          <a:xfrm>
            <a:off x="1509605" y="253520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1982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4" name="C">
            <a:extLst>
              <a:ext uri="{FF2B5EF4-FFF2-40B4-BE49-F238E27FC236}">
                <a16:creationId xmlns:a16="http://schemas.microsoft.com/office/drawing/2014/main" id="{6CD9D46F-C801-43FF-B0D3-DDFE0338BF0D}"/>
              </a:ext>
            </a:extLst>
          </p:cNvPr>
          <p:cNvSpPr/>
          <p:nvPr/>
        </p:nvSpPr>
        <p:spPr>
          <a:xfrm>
            <a:off x="1062301" y="2451613"/>
            <a:ext cx="267806" cy="267806"/>
          </a:xfrm>
          <a:custGeom>
            <a:avLst/>
            <a:gdLst/>
            <a:ahLst/>
            <a:cxnLst/>
            <a:rect l="l" t="t" r="r" b="b"/>
            <a:pathLst>
              <a:path w="357075" h="357075">
                <a:moveTo>
                  <a:pt x="0" y="0"/>
                </a:moveTo>
                <a:lnTo>
                  <a:pt x="357075" y="0"/>
                </a:lnTo>
                <a:lnTo>
                  <a:pt x="357075" y="357075"/>
                </a:lnTo>
                <a:lnTo>
                  <a:pt x="0" y="3570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B1">
            <a:extLst>
              <a:ext uri="{FF2B5EF4-FFF2-40B4-BE49-F238E27FC236}">
                <a16:creationId xmlns:a16="http://schemas.microsoft.com/office/drawing/2014/main" id="{8D9E9B62-94D8-4AE9-8673-C923865B02AF}"/>
              </a:ext>
            </a:extLst>
          </p:cNvPr>
          <p:cNvSpPr txBox="1"/>
          <p:nvPr/>
        </p:nvSpPr>
        <p:spPr>
          <a:xfrm>
            <a:off x="3510427" y="195557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1981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457C9036-A9B1-4A28-8392-9FF6E947CF4F}"/>
              </a:ext>
            </a:extLst>
          </p:cNvPr>
          <p:cNvSpPr/>
          <p:nvPr/>
        </p:nvSpPr>
        <p:spPr>
          <a:xfrm>
            <a:off x="3064433" y="1881452"/>
            <a:ext cx="258337" cy="258337"/>
          </a:xfrm>
          <a:custGeom>
            <a:avLst/>
            <a:gdLst/>
            <a:ahLst/>
            <a:cxnLst/>
            <a:rect l="l" t="t" r="r" b="b"/>
            <a:pathLst>
              <a:path w="344449" h="344449">
                <a:moveTo>
                  <a:pt x="0" y="0"/>
                </a:moveTo>
                <a:lnTo>
                  <a:pt x="344449" y="0"/>
                </a:lnTo>
                <a:lnTo>
                  <a:pt x="344449" y="344449"/>
                </a:lnTo>
                <a:lnTo>
                  <a:pt x="0" y="34444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3" name="D1">
            <a:extLst>
              <a:ext uri="{FF2B5EF4-FFF2-40B4-BE49-F238E27FC236}">
                <a16:creationId xmlns:a16="http://schemas.microsoft.com/office/drawing/2014/main" id="{F36F9012-3F70-4B08-BC9B-43BF242161AF}"/>
              </a:ext>
            </a:extLst>
          </p:cNvPr>
          <p:cNvSpPr txBox="1"/>
          <p:nvPr/>
        </p:nvSpPr>
        <p:spPr>
          <a:xfrm>
            <a:off x="3503580" y="253520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1983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6" name="D">
            <a:extLst>
              <a:ext uri="{FF2B5EF4-FFF2-40B4-BE49-F238E27FC236}">
                <a16:creationId xmlns:a16="http://schemas.microsoft.com/office/drawing/2014/main" id="{BA57386A-B058-4B18-AE2D-F30E686D56F7}"/>
              </a:ext>
            </a:extLst>
          </p:cNvPr>
          <p:cNvSpPr/>
          <p:nvPr/>
        </p:nvSpPr>
        <p:spPr>
          <a:xfrm>
            <a:off x="3064433" y="2456328"/>
            <a:ext cx="263091" cy="263091"/>
          </a:xfrm>
          <a:custGeom>
            <a:avLst/>
            <a:gdLst/>
            <a:ahLst/>
            <a:cxnLst/>
            <a:rect l="l" t="t" r="r" b="b"/>
            <a:pathLst>
              <a:path w="350788" h="350788">
                <a:moveTo>
                  <a:pt x="0" y="0"/>
                </a:moveTo>
                <a:lnTo>
                  <a:pt x="350788" y="0"/>
                </a:lnTo>
                <a:lnTo>
                  <a:pt x="350788" y="350788"/>
                </a:lnTo>
                <a:lnTo>
                  <a:pt x="0" y="3507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pic>
        <p:nvPicPr>
          <p:cNvPr id="56" name="Picture 55" descr="A yellow hand with black background&#10;&#10;Description automatically generated">
            <a:extLst>
              <a:ext uri="{FF2B5EF4-FFF2-40B4-BE49-F238E27FC236}">
                <a16:creationId xmlns:a16="http://schemas.microsoft.com/office/drawing/2014/main" id="{4807609C-21A5-4D66-9DBE-9F97F5F6FB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86" y="2754419"/>
            <a:ext cx="9525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29" grpId="1" animBg="1"/>
      <p:bldP spid="29" grpId="2" animBg="1"/>
      <p:bldP spid="30" grpId="0"/>
      <p:bldP spid="30" grpId="1"/>
      <p:bldP spid="30" grpId="2"/>
      <p:bldP spid="39" grpId="0"/>
      <p:bldP spid="39" grpId="1"/>
      <p:bldP spid="39" grpId="2"/>
      <p:bldP spid="44" grpId="0" animBg="1"/>
      <p:bldP spid="35" grpId="0"/>
      <p:bldP spid="35" grpId="1"/>
      <p:bldP spid="35" grpId="2"/>
      <p:bldP spid="43" grpId="0"/>
      <p:bldP spid="43" grpId="1"/>
      <p:bldP spid="4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Decor">
            <a:extLst>
              <a:ext uri="{FF2B5EF4-FFF2-40B4-BE49-F238E27FC236}">
                <a16:creationId xmlns:a16="http://schemas.microsoft.com/office/drawing/2014/main" id="{2010FD8C-F902-4841-A57D-050D752592C9}"/>
              </a:ext>
            </a:extLst>
          </p:cNvPr>
          <p:cNvGrpSpPr/>
          <p:nvPr/>
        </p:nvGrpSpPr>
        <p:grpSpPr>
          <a:xfrm>
            <a:off x="110901" y="332891"/>
            <a:ext cx="5447673" cy="3145609"/>
            <a:chOff x="110901" y="332891"/>
            <a:chExt cx="5447673" cy="3145609"/>
          </a:xfrm>
        </p:grpSpPr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AB417B69-2D09-4E8E-84E2-19E4136815EB}"/>
                </a:ext>
              </a:extLst>
            </p:cNvPr>
            <p:cNvSpPr/>
            <p:nvPr/>
          </p:nvSpPr>
          <p:spPr>
            <a:xfrm rot="21481807">
              <a:off x="348515" y="842347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4" y="0"/>
                  </a:lnTo>
                  <a:lnTo>
                    <a:pt x="2427974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5208" b="-152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A6B0F242-EDA6-4830-8912-F0D73FD77C0A}"/>
                </a:ext>
              </a:extLst>
            </p:cNvPr>
            <p:cNvSpPr/>
            <p:nvPr/>
          </p:nvSpPr>
          <p:spPr>
            <a:xfrm rot="21481807">
              <a:off x="2700929" y="762781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3" y="0"/>
                  </a:lnTo>
                  <a:lnTo>
                    <a:pt x="2427973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5208" b="-15208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715270" y="2979784"/>
              <a:ext cx="771130" cy="498716"/>
            </a:xfrm>
            <a:custGeom>
              <a:avLst/>
              <a:gdLst/>
              <a:ahLst/>
              <a:cxnLst/>
              <a:rect l="l" t="t" r="r" b="b"/>
              <a:pathLst>
                <a:path w="771130" h="498716">
                  <a:moveTo>
                    <a:pt x="0" y="0"/>
                  </a:moveTo>
                  <a:lnTo>
                    <a:pt x="771130" y="0"/>
                  </a:lnTo>
                  <a:lnTo>
                    <a:pt x="771130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23875" b="-2387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1239082">
              <a:off x="110901" y="2933763"/>
              <a:ext cx="599027" cy="196045"/>
            </a:xfrm>
            <a:custGeom>
              <a:avLst/>
              <a:gdLst/>
              <a:ahLst/>
              <a:cxnLst/>
              <a:rect l="l" t="t" r="r" b="b"/>
              <a:pathLst>
                <a:path w="599027" h="196045">
                  <a:moveTo>
                    <a:pt x="0" y="0"/>
                  </a:moveTo>
                  <a:lnTo>
                    <a:pt x="599027" y="0"/>
                  </a:lnTo>
                  <a:lnTo>
                    <a:pt x="599027" y="196045"/>
                  </a:lnTo>
                  <a:lnTo>
                    <a:pt x="0" y="196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198" b="-19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97887" y="437189"/>
              <a:ext cx="336195" cy="314343"/>
            </a:xfrm>
            <a:custGeom>
              <a:avLst/>
              <a:gdLst/>
              <a:ahLst/>
              <a:cxnLst/>
              <a:rect l="l" t="t" r="r" b="b"/>
              <a:pathLst>
                <a:path w="336195" h="314343">
                  <a:moveTo>
                    <a:pt x="0" y="0"/>
                  </a:moveTo>
                  <a:lnTo>
                    <a:pt x="336196" y="0"/>
                  </a:lnTo>
                  <a:lnTo>
                    <a:pt x="336196" y="314342"/>
                  </a:lnTo>
                  <a:lnTo>
                    <a:pt x="0" y="314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t="-303" b="-303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89823" y="913771"/>
              <a:ext cx="349012" cy="326327"/>
            </a:xfrm>
            <a:custGeom>
              <a:avLst/>
              <a:gdLst/>
              <a:ahLst/>
              <a:cxnLst/>
              <a:rect l="l" t="t" r="r" b="b"/>
              <a:pathLst>
                <a:path w="349012" h="326327">
                  <a:moveTo>
                    <a:pt x="0" y="0"/>
                  </a:moveTo>
                  <a:lnTo>
                    <a:pt x="349013" y="0"/>
                  </a:lnTo>
                  <a:lnTo>
                    <a:pt x="349013" y="326327"/>
                  </a:lnTo>
                  <a:lnTo>
                    <a:pt x="0" y="326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2" r="-2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5174932" y="2511397"/>
              <a:ext cx="383642" cy="498716"/>
            </a:xfrm>
            <a:custGeom>
              <a:avLst/>
              <a:gdLst/>
              <a:ahLst/>
              <a:cxnLst/>
              <a:rect l="l" t="t" r="r" b="b"/>
              <a:pathLst>
                <a:path w="383642" h="498716">
                  <a:moveTo>
                    <a:pt x="0" y="0"/>
                  </a:moveTo>
                  <a:lnTo>
                    <a:pt x="383642" y="0"/>
                  </a:lnTo>
                  <a:lnTo>
                    <a:pt x="383642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17968" r="-17968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626278" y="365760"/>
              <a:ext cx="594406" cy="703061"/>
            </a:xfrm>
            <a:custGeom>
              <a:avLst/>
              <a:gdLst/>
              <a:ahLst/>
              <a:cxnLst/>
              <a:rect l="l" t="t" r="r" b="b"/>
              <a:pathLst>
                <a:path w="594406" h="703061">
                  <a:moveTo>
                    <a:pt x="0" y="0"/>
                  </a:moveTo>
                  <a:lnTo>
                    <a:pt x="594406" y="0"/>
                  </a:lnTo>
                  <a:lnTo>
                    <a:pt x="594406" y="703061"/>
                  </a:lnTo>
                  <a:lnTo>
                    <a:pt x="0" y="703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-41" r="-41"/>
              </a:stretch>
            </a:blipFill>
          </p:spPr>
        </p:sp>
        <p:sp>
          <p:nvSpPr>
            <p:cNvPr id="22" name="Decor"/>
            <p:cNvSpPr/>
            <p:nvPr/>
          </p:nvSpPr>
          <p:spPr>
            <a:xfrm rot="-841400">
              <a:off x="197480" y="332891"/>
              <a:ext cx="760659" cy="455445"/>
            </a:xfrm>
            <a:custGeom>
              <a:avLst/>
              <a:gdLst/>
              <a:ahLst/>
              <a:cxnLst/>
              <a:rect l="l" t="t" r="r" b="b"/>
              <a:pathLst>
                <a:path w="760659" h="455445">
                  <a:moveTo>
                    <a:pt x="0" y="0"/>
                  </a:moveTo>
                  <a:lnTo>
                    <a:pt x="760659" y="0"/>
                  </a:lnTo>
                  <a:lnTo>
                    <a:pt x="760659" y="455445"/>
                  </a:lnTo>
                  <a:lnTo>
                    <a:pt x="0" y="4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 rot="427500">
              <a:off x="3984448" y="3107495"/>
              <a:ext cx="570507" cy="368690"/>
            </a:xfrm>
            <a:custGeom>
              <a:avLst/>
              <a:gdLst/>
              <a:ahLst/>
              <a:cxnLst/>
              <a:rect l="l" t="t" r="r" b="b"/>
              <a:pathLst>
                <a:path w="570507" h="368690">
                  <a:moveTo>
                    <a:pt x="0" y="0"/>
                  </a:moveTo>
                  <a:lnTo>
                    <a:pt x="570507" y="0"/>
                  </a:lnTo>
                  <a:lnTo>
                    <a:pt x="570507" y="368690"/>
                  </a:lnTo>
                  <a:lnTo>
                    <a:pt x="0" y="368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683595" y="988477"/>
              <a:ext cx="347631" cy="364185"/>
            </a:xfrm>
            <a:custGeom>
              <a:avLst/>
              <a:gdLst/>
              <a:ahLst/>
              <a:cxnLst/>
              <a:rect l="l" t="t" r="r" b="b"/>
              <a:pathLst>
                <a:path w="347631" h="364185">
                  <a:moveTo>
                    <a:pt x="0" y="0"/>
                  </a:moveTo>
                  <a:lnTo>
                    <a:pt x="347631" y="0"/>
                  </a:lnTo>
                  <a:lnTo>
                    <a:pt x="347631" y="364185"/>
                  </a:lnTo>
                  <a:lnTo>
                    <a:pt x="0" y="364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Title"/>
          <p:cNvSpPr txBox="1"/>
          <p:nvPr/>
        </p:nvSpPr>
        <p:spPr>
          <a:xfrm>
            <a:off x="455174" y="893741"/>
            <a:ext cx="4260919" cy="26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2" lvl="1" algn="ctr">
              <a:lnSpc>
                <a:spcPts val="2319"/>
              </a:lnSpc>
            </a:pPr>
            <a:r>
              <a:rPr lang="en-US" sz="1159">
                <a:solidFill>
                  <a:srgbClr val="7B211E"/>
                </a:solidFill>
                <a:latin typeface="Mali"/>
                <a:ea typeface="Mali"/>
                <a:cs typeface="Mali"/>
                <a:sym typeface="Mali"/>
              </a:rPr>
              <a:t>Who is this?</a:t>
            </a:r>
          </a:p>
        </p:txBody>
      </p:sp>
      <p:pic>
        <p:nvPicPr>
          <p:cNvPr id="2" name="Nhạc">
            <a:hlinkClick r:id="" action="ppaction://media"/>
            <a:extLst>
              <a:ext uri="{FF2B5EF4-FFF2-40B4-BE49-F238E27FC236}">
                <a16:creationId xmlns:a16="http://schemas.microsoft.com/office/drawing/2014/main" id="{4481D2B5-02F1-414F-9DBA-A99CF194AD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658017" y="3675409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23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Decor">
            <a:extLst>
              <a:ext uri="{FF2B5EF4-FFF2-40B4-BE49-F238E27FC236}">
                <a16:creationId xmlns:a16="http://schemas.microsoft.com/office/drawing/2014/main" id="{2010FD8C-F902-4841-A57D-050D752592C9}"/>
              </a:ext>
            </a:extLst>
          </p:cNvPr>
          <p:cNvGrpSpPr/>
          <p:nvPr/>
        </p:nvGrpSpPr>
        <p:grpSpPr>
          <a:xfrm>
            <a:off x="110901" y="332891"/>
            <a:ext cx="5447673" cy="3145609"/>
            <a:chOff x="110901" y="332891"/>
            <a:chExt cx="5447673" cy="3145609"/>
          </a:xfrm>
        </p:grpSpPr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AB417B69-2D09-4E8E-84E2-19E4136815EB}"/>
                </a:ext>
              </a:extLst>
            </p:cNvPr>
            <p:cNvSpPr/>
            <p:nvPr/>
          </p:nvSpPr>
          <p:spPr>
            <a:xfrm rot="21481807">
              <a:off x="348515" y="842347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4" y="0"/>
                  </a:lnTo>
                  <a:lnTo>
                    <a:pt x="2427974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15208" b="-152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A6B0F242-EDA6-4830-8912-F0D73FD77C0A}"/>
                </a:ext>
              </a:extLst>
            </p:cNvPr>
            <p:cNvSpPr/>
            <p:nvPr/>
          </p:nvSpPr>
          <p:spPr>
            <a:xfrm rot="21481807">
              <a:off x="2700929" y="762781"/>
              <a:ext cx="2427973" cy="2538467"/>
            </a:xfrm>
            <a:custGeom>
              <a:avLst/>
              <a:gdLst/>
              <a:ahLst/>
              <a:cxnLst/>
              <a:rect l="l" t="t" r="r" b="b"/>
              <a:pathLst>
                <a:path w="2427973" h="2538467">
                  <a:moveTo>
                    <a:pt x="0" y="0"/>
                  </a:moveTo>
                  <a:lnTo>
                    <a:pt x="2427973" y="0"/>
                  </a:lnTo>
                  <a:lnTo>
                    <a:pt x="2427973" y="2538467"/>
                  </a:lnTo>
                  <a:lnTo>
                    <a:pt x="0" y="253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15208" b="-15208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715270" y="2979784"/>
              <a:ext cx="771130" cy="498716"/>
            </a:xfrm>
            <a:custGeom>
              <a:avLst/>
              <a:gdLst/>
              <a:ahLst/>
              <a:cxnLst/>
              <a:rect l="l" t="t" r="r" b="b"/>
              <a:pathLst>
                <a:path w="771130" h="498716">
                  <a:moveTo>
                    <a:pt x="0" y="0"/>
                  </a:moveTo>
                  <a:lnTo>
                    <a:pt x="771130" y="0"/>
                  </a:lnTo>
                  <a:lnTo>
                    <a:pt x="771130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t="-23875" b="-2387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1239082">
              <a:off x="110901" y="2933763"/>
              <a:ext cx="599027" cy="196045"/>
            </a:xfrm>
            <a:custGeom>
              <a:avLst/>
              <a:gdLst/>
              <a:ahLst/>
              <a:cxnLst/>
              <a:rect l="l" t="t" r="r" b="b"/>
              <a:pathLst>
                <a:path w="599027" h="196045">
                  <a:moveTo>
                    <a:pt x="0" y="0"/>
                  </a:moveTo>
                  <a:lnTo>
                    <a:pt x="599027" y="0"/>
                  </a:lnTo>
                  <a:lnTo>
                    <a:pt x="599027" y="196045"/>
                  </a:lnTo>
                  <a:lnTo>
                    <a:pt x="0" y="196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t="-198" b="-19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97887" y="437189"/>
              <a:ext cx="336195" cy="314343"/>
            </a:xfrm>
            <a:custGeom>
              <a:avLst/>
              <a:gdLst/>
              <a:ahLst/>
              <a:cxnLst/>
              <a:rect l="l" t="t" r="r" b="b"/>
              <a:pathLst>
                <a:path w="336195" h="314343">
                  <a:moveTo>
                    <a:pt x="0" y="0"/>
                  </a:moveTo>
                  <a:lnTo>
                    <a:pt x="336196" y="0"/>
                  </a:lnTo>
                  <a:lnTo>
                    <a:pt x="336196" y="314342"/>
                  </a:lnTo>
                  <a:lnTo>
                    <a:pt x="0" y="314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t="-303" b="-303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89823" y="913771"/>
              <a:ext cx="349012" cy="326327"/>
            </a:xfrm>
            <a:custGeom>
              <a:avLst/>
              <a:gdLst/>
              <a:ahLst/>
              <a:cxnLst/>
              <a:rect l="l" t="t" r="r" b="b"/>
              <a:pathLst>
                <a:path w="349012" h="326327">
                  <a:moveTo>
                    <a:pt x="0" y="0"/>
                  </a:moveTo>
                  <a:lnTo>
                    <a:pt x="349013" y="0"/>
                  </a:lnTo>
                  <a:lnTo>
                    <a:pt x="349013" y="326327"/>
                  </a:lnTo>
                  <a:lnTo>
                    <a:pt x="0" y="326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-2" r="-2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5174932" y="2511397"/>
              <a:ext cx="383642" cy="498716"/>
            </a:xfrm>
            <a:custGeom>
              <a:avLst/>
              <a:gdLst/>
              <a:ahLst/>
              <a:cxnLst/>
              <a:rect l="l" t="t" r="r" b="b"/>
              <a:pathLst>
                <a:path w="383642" h="498716">
                  <a:moveTo>
                    <a:pt x="0" y="0"/>
                  </a:moveTo>
                  <a:lnTo>
                    <a:pt x="383642" y="0"/>
                  </a:lnTo>
                  <a:lnTo>
                    <a:pt x="383642" y="498716"/>
                  </a:lnTo>
                  <a:lnTo>
                    <a:pt x="0" y="498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17968" r="-17968"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626278" y="365760"/>
              <a:ext cx="594406" cy="703061"/>
            </a:xfrm>
            <a:custGeom>
              <a:avLst/>
              <a:gdLst/>
              <a:ahLst/>
              <a:cxnLst/>
              <a:rect l="l" t="t" r="r" b="b"/>
              <a:pathLst>
                <a:path w="594406" h="703061">
                  <a:moveTo>
                    <a:pt x="0" y="0"/>
                  </a:moveTo>
                  <a:lnTo>
                    <a:pt x="594406" y="0"/>
                  </a:lnTo>
                  <a:lnTo>
                    <a:pt x="594406" y="703061"/>
                  </a:lnTo>
                  <a:lnTo>
                    <a:pt x="0" y="703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-41" r="-41"/>
              </a:stretch>
            </a:blipFill>
          </p:spPr>
        </p:sp>
        <p:sp>
          <p:nvSpPr>
            <p:cNvPr id="22" name="Decor"/>
            <p:cNvSpPr/>
            <p:nvPr/>
          </p:nvSpPr>
          <p:spPr>
            <a:xfrm rot="-841400">
              <a:off x="197480" y="332891"/>
              <a:ext cx="760659" cy="455445"/>
            </a:xfrm>
            <a:custGeom>
              <a:avLst/>
              <a:gdLst/>
              <a:ahLst/>
              <a:cxnLst/>
              <a:rect l="l" t="t" r="r" b="b"/>
              <a:pathLst>
                <a:path w="760659" h="455445">
                  <a:moveTo>
                    <a:pt x="0" y="0"/>
                  </a:moveTo>
                  <a:lnTo>
                    <a:pt x="760659" y="0"/>
                  </a:lnTo>
                  <a:lnTo>
                    <a:pt x="760659" y="455445"/>
                  </a:lnTo>
                  <a:lnTo>
                    <a:pt x="0" y="45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 rot="427500">
              <a:off x="3984448" y="3107495"/>
              <a:ext cx="570507" cy="368690"/>
            </a:xfrm>
            <a:custGeom>
              <a:avLst/>
              <a:gdLst/>
              <a:ahLst/>
              <a:cxnLst/>
              <a:rect l="l" t="t" r="r" b="b"/>
              <a:pathLst>
                <a:path w="570507" h="368690">
                  <a:moveTo>
                    <a:pt x="0" y="0"/>
                  </a:moveTo>
                  <a:lnTo>
                    <a:pt x="570507" y="0"/>
                  </a:lnTo>
                  <a:lnTo>
                    <a:pt x="570507" y="368690"/>
                  </a:lnTo>
                  <a:lnTo>
                    <a:pt x="0" y="368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683595" y="988477"/>
              <a:ext cx="347631" cy="364185"/>
            </a:xfrm>
            <a:custGeom>
              <a:avLst/>
              <a:gdLst/>
              <a:ahLst/>
              <a:cxnLst/>
              <a:rect l="l" t="t" r="r" b="b"/>
              <a:pathLst>
                <a:path w="347631" h="364185">
                  <a:moveTo>
                    <a:pt x="0" y="0"/>
                  </a:moveTo>
                  <a:lnTo>
                    <a:pt x="347631" y="0"/>
                  </a:lnTo>
                  <a:lnTo>
                    <a:pt x="347631" y="364185"/>
                  </a:lnTo>
                  <a:lnTo>
                    <a:pt x="0" y="364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" name="Title"/>
          <p:cNvSpPr txBox="1"/>
          <p:nvPr/>
        </p:nvSpPr>
        <p:spPr>
          <a:xfrm>
            <a:off x="452701" y="1371600"/>
            <a:ext cx="4260919" cy="26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0443" lvl="1" indent="-125221" algn="ctr">
              <a:lnSpc>
                <a:spcPts val="2319"/>
              </a:lnSpc>
              <a:buAutoNum type="arabicPeriod"/>
            </a:pPr>
            <a:r>
              <a:rPr lang="en-US" sz="1159">
                <a:solidFill>
                  <a:srgbClr val="7B211E"/>
                </a:solidFill>
                <a:latin typeface="Mali"/>
                <a:ea typeface="Mali"/>
                <a:cs typeface="Mali"/>
                <a:sym typeface="Mali"/>
              </a:rPr>
              <a:t>When were the legendary AF1 sneakers first launched?                                    </a:t>
            </a:r>
          </a:p>
        </p:txBody>
      </p:sp>
      <p:sp>
        <p:nvSpPr>
          <p:cNvPr id="26" name="Question"/>
          <p:cNvSpPr txBox="1"/>
          <p:nvPr/>
        </p:nvSpPr>
        <p:spPr>
          <a:xfrm>
            <a:off x="1069454" y="990162"/>
            <a:ext cx="3274866" cy="24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16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QUESTION:</a:t>
            </a:r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A3049C36-E55A-464D-B861-551ABD727B29}"/>
              </a:ext>
            </a:extLst>
          </p:cNvPr>
          <p:cNvSpPr/>
          <p:nvPr/>
        </p:nvSpPr>
        <p:spPr>
          <a:xfrm>
            <a:off x="1062301" y="1881452"/>
            <a:ext cx="267806" cy="281629"/>
          </a:xfrm>
          <a:custGeom>
            <a:avLst/>
            <a:gdLst/>
            <a:ahLst/>
            <a:cxnLst/>
            <a:rect l="l" t="t" r="r" b="b"/>
            <a:pathLst>
              <a:path w="357075" h="357075">
                <a:moveTo>
                  <a:pt x="0" y="0"/>
                </a:moveTo>
                <a:lnTo>
                  <a:pt x="357075" y="0"/>
                </a:lnTo>
                <a:lnTo>
                  <a:pt x="357075" y="357075"/>
                </a:lnTo>
                <a:lnTo>
                  <a:pt x="0" y="35707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A1">
            <a:extLst>
              <a:ext uri="{FF2B5EF4-FFF2-40B4-BE49-F238E27FC236}">
                <a16:creationId xmlns:a16="http://schemas.microsoft.com/office/drawing/2014/main" id="{E234E9A4-B500-4144-ADB7-225AFE83F4D6}"/>
              </a:ext>
            </a:extLst>
          </p:cNvPr>
          <p:cNvSpPr txBox="1"/>
          <p:nvPr/>
        </p:nvSpPr>
        <p:spPr>
          <a:xfrm>
            <a:off x="1516700" y="1974750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1980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39" name="C1">
            <a:extLst>
              <a:ext uri="{FF2B5EF4-FFF2-40B4-BE49-F238E27FC236}">
                <a16:creationId xmlns:a16="http://schemas.microsoft.com/office/drawing/2014/main" id="{6C05E7AC-9233-44C3-8FD9-8764AA3D6B48}"/>
              </a:ext>
            </a:extLst>
          </p:cNvPr>
          <p:cNvSpPr txBox="1"/>
          <p:nvPr/>
        </p:nvSpPr>
        <p:spPr>
          <a:xfrm>
            <a:off x="1509605" y="253520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1982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4" name="C">
            <a:extLst>
              <a:ext uri="{FF2B5EF4-FFF2-40B4-BE49-F238E27FC236}">
                <a16:creationId xmlns:a16="http://schemas.microsoft.com/office/drawing/2014/main" id="{6CD9D46F-C801-43FF-B0D3-DDFE0338BF0D}"/>
              </a:ext>
            </a:extLst>
          </p:cNvPr>
          <p:cNvSpPr/>
          <p:nvPr/>
        </p:nvSpPr>
        <p:spPr>
          <a:xfrm>
            <a:off x="1062301" y="2451613"/>
            <a:ext cx="267806" cy="267806"/>
          </a:xfrm>
          <a:custGeom>
            <a:avLst/>
            <a:gdLst/>
            <a:ahLst/>
            <a:cxnLst/>
            <a:rect l="l" t="t" r="r" b="b"/>
            <a:pathLst>
              <a:path w="357075" h="357075">
                <a:moveTo>
                  <a:pt x="0" y="0"/>
                </a:moveTo>
                <a:lnTo>
                  <a:pt x="357075" y="0"/>
                </a:lnTo>
                <a:lnTo>
                  <a:pt x="357075" y="357075"/>
                </a:lnTo>
                <a:lnTo>
                  <a:pt x="0" y="3570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B1">
            <a:extLst>
              <a:ext uri="{FF2B5EF4-FFF2-40B4-BE49-F238E27FC236}">
                <a16:creationId xmlns:a16="http://schemas.microsoft.com/office/drawing/2014/main" id="{8D9E9B62-94D8-4AE9-8673-C923865B02AF}"/>
              </a:ext>
            </a:extLst>
          </p:cNvPr>
          <p:cNvSpPr txBox="1"/>
          <p:nvPr/>
        </p:nvSpPr>
        <p:spPr>
          <a:xfrm>
            <a:off x="3510427" y="195557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1981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457C9036-A9B1-4A28-8392-9FF6E947CF4F}"/>
              </a:ext>
            </a:extLst>
          </p:cNvPr>
          <p:cNvSpPr/>
          <p:nvPr/>
        </p:nvSpPr>
        <p:spPr>
          <a:xfrm>
            <a:off x="3064433" y="1881452"/>
            <a:ext cx="258337" cy="258337"/>
          </a:xfrm>
          <a:custGeom>
            <a:avLst/>
            <a:gdLst/>
            <a:ahLst/>
            <a:cxnLst/>
            <a:rect l="l" t="t" r="r" b="b"/>
            <a:pathLst>
              <a:path w="344449" h="344449">
                <a:moveTo>
                  <a:pt x="0" y="0"/>
                </a:moveTo>
                <a:lnTo>
                  <a:pt x="344449" y="0"/>
                </a:lnTo>
                <a:lnTo>
                  <a:pt x="344449" y="344449"/>
                </a:lnTo>
                <a:lnTo>
                  <a:pt x="0" y="34444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3" name="D1">
            <a:extLst>
              <a:ext uri="{FF2B5EF4-FFF2-40B4-BE49-F238E27FC236}">
                <a16:creationId xmlns:a16="http://schemas.microsoft.com/office/drawing/2014/main" id="{F36F9012-3F70-4B08-BC9B-43BF242161AF}"/>
              </a:ext>
            </a:extLst>
          </p:cNvPr>
          <p:cNvSpPr txBox="1"/>
          <p:nvPr/>
        </p:nvSpPr>
        <p:spPr>
          <a:xfrm>
            <a:off x="3503580" y="2535201"/>
            <a:ext cx="610036" cy="18421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"/>
              </a:lnSpc>
            </a:pPr>
            <a:r>
              <a:rPr lang="en-US" sz="2000" b="1">
                <a:solidFill>
                  <a:srgbClr val="7B211E"/>
                </a:solidFill>
                <a:latin typeface="Mali Bold"/>
                <a:ea typeface="Mali Bold"/>
                <a:cs typeface="Mali Bold"/>
                <a:sym typeface="Mali Bold"/>
              </a:rPr>
              <a:t>1983</a:t>
            </a:r>
            <a:endParaRPr lang="en-US" sz="959" b="1">
              <a:solidFill>
                <a:srgbClr val="7B211E"/>
              </a:solidFill>
              <a:latin typeface="Mali Bold"/>
              <a:ea typeface="Mali Bold"/>
              <a:cs typeface="Mali Bold"/>
              <a:sym typeface="Mali Bold"/>
            </a:endParaRPr>
          </a:p>
        </p:txBody>
      </p:sp>
      <p:sp>
        <p:nvSpPr>
          <p:cNvPr id="46" name="D">
            <a:extLst>
              <a:ext uri="{FF2B5EF4-FFF2-40B4-BE49-F238E27FC236}">
                <a16:creationId xmlns:a16="http://schemas.microsoft.com/office/drawing/2014/main" id="{BA57386A-B058-4B18-AE2D-F30E686D56F7}"/>
              </a:ext>
            </a:extLst>
          </p:cNvPr>
          <p:cNvSpPr/>
          <p:nvPr/>
        </p:nvSpPr>
        <p:spPr>
          <a:xfrm>
            <a:off x="3064433" y="2456328"/>
            <a:ext cx="263091" cy="263091"/>
          </a:xfrm>
          <a:custGeom>
            <a:avLst/>
            <a:gdLst/>
            <a:ahLst/>
            <a:cxnLst/>
            <a:rect l="l" t="t" r="r" b="b"/>
            <a:pathLst>
              <a:path w="350788" h="350788">
                <a:moveTo>
                  <a:pt x="0" y="0"/>
                </a:moveTo>
                <a:lnTo>
                  <a:pt x="350788" y="0"/>
                </a:lnTo>
                <a:lnTo>
                  <a:pt x="350788" y="350788"/>
                </a:lnTo>
                <a:lnTo>
                  <a:pt x="0" y="3507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pic>
        <p:nvPicPr>
          <p:cNvPr id="56" name="Clap" descr="A yellow hand with black background&#10;&#10;Description automatically generated">
            <a:extLst>
              <a:ext uri="{FF2B5EF4-FFF2-40B4-BE49-F238E27FC236}">
                <a16:creationId xmlns:a16="http://schemas.microsoft.com/office/drawing/2014/main" id="{4807609C-21A5-4D66-9DBE-9F97F5F6FB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86" y="2754419"/>
            <a:ext cx="952500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uzzer-or-wrong-answer-20582 (mp3cut.net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29" grpId="1" animBg="1"/>
      <p:bldP spid="29" grpId="2" animBg="1"/>
      <p:bldP spid="30" grpId="0"/>
      <p:bldP spid="30" grpId="1"/>
      <p:bldP spid="30" grpId="2"/>
      <p:bldP spid="39" grpId="0"/>
      <p:bldP spid="39" grpId="1"/>
      <p:bldP spid="39" grpId="2"/>
      <p:bldP spid="44" grpId="0" animBg="1"/>
      <p:bldP spid="35" grpId="0"/>
      <p:bldP spid="35" grpId="1"/>
      <p:bldP spid="35" grpId="2"/>
      <p:bldP spid="43" grpId="0"/>
      <p:bldP spid="43" grpId="1"/>
      <p:bldP spid="43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36</Words>
  <Application>Microsoft Office PowerPoint</Application>
  <PresentationFormat>Custom</PresentationFormat>
  <Paragraphs>14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Now Bold</vt:lpstr>
      <vt:lpstr>Mali Bold</vt:lpstr>
      <vt:lpstr>Calibri</vt:lpstr>
      <vt:lpstr>Arial</vt:lpstr>
      <vt:lpstr>Mali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Xám Be Đơn giản và Tối giản Bố trí Chuyên nghiệp Thiệp ảnh</dc:title>
  <cp:lastModifiedBy>Nguyễn Khắc Huấn</cp:lastModifiedBy>
  <cp:revision>20</cp:revision>
  <dcterms:created xsi:type="dcterms:W3CDTF">2006-08-16T00:00:00Z</dcterms:created>
  <dcterms:modified xsi:type="dcterms:W3CDTF">2024-11-04T15:37:48Z</dcterms:modified>
  <dc:identifier>DAGVSMAgpms</dc:identifier>
</cp:coreProperties>
</file>