
<file path=[Content_Types].xml><?xml version="1.0" encoding="utf-8"?>
<Types xmlns="http://schemas.openxmlformats.org/package/2006/content-types">
  <Override PartName="/_rels/.rels" ContentType="application/vnd.openxmlformats-package.relationships+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25.xml.rels" ContentType="application/vnd.openxmlformats-package.relationships+xml"/>
  <Override PartName="/ppt/slideLayouts/_rels/slideLayout27.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4.xml.rels" ContentType="application/vnd.openxmlformats-package.relationships+xml"/>
  <Override PartName="/ppt/slideLayouts/_rels/slideLayout1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entation.xml" ContentType="application/vnd.openxmlformats-officedocument.presentationml.presentation.main+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11.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4.xml.rels" ContentType="application/vnd.openxmlformats-package.relationships+xml"/>
  <Override PartName="/ppt/slides/_rels/slide10.xml.rels" ContentType="application/vnd.openxmlformats-package.relationships+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7"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8"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40"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41" name="PlaceHolder 3"/>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42" name="" descr=""/>
          <p:cNvPicPr/>
          <p:nvPr/>
        </p:nvPicPr>
        <p:blipFill>
          <a:blip r:embed="rId2"/>
          <a:stretch/>
        </p:blipFill>
        <p:spPr>
          <a:xfrm>
            <a:off x="3603240" y="1604160"/>
            <a:ext cx="4984200" cy="3976920"/>
          </a:xfrm>
          <a:prstGeom prst="rect">
            <a:avLst/>
          </a:prstGeom>
          <a:ln>
            <a:noFill/>
          </a:ln>
        </p:spPr>
      </p:pic>
      <p:pic>
        <p:nvPicPr>
          <p:cNvPr id="43" name="" descr=""/>
          <p:cNvPicPr/>
          <p:nvPr/>
        </p:nvPicPr>
        <p:blipFill>
          <a:blip r:embed="rId3"/>
          <a:stretch/>
        </p:blipFill>
        <p:spPr>
          <a:xfrm>
            <a:off x="3603240" y="1604160"/>
            <a:ext cx="4984200" cy="39769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2"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4"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6"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57" name="PlaceHolder 3"/>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1"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2"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3" name="PlaceHolder 4"/>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5"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7"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1"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73"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4"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76"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7"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8"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9"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81"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82" name="PlaceHolder 3"/>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83" name="" descr=""/>
          <p:cNvPicPr/>
          <p:nvPr/>
        </p:nvPicPr>
        <p:blipFill>
          <a:blip r:embed="rId2"/>
          <a:stretch/>
        </p:blipFill>
        <p:spPr>
          <a:xfrm>
            <a:off x="3603240" y="1604160"/>
            <a:ext cx="4984200" cy="3976920"/>
          </a:xfrm>
          <a:prstGeom prst="rect">
            <a:avLst/>
          </a:prstGeom>
          <a:ln>
            <a:noFill/>
          </a:ln>
        </p:spPr>
      </p:pic>
      <p:pic>
        <p:nvPicPr>
          <p:cNvPr id="84" name="" descr=""/>
          <p:cNvPicPr/>
          <p:nvPr/>
        </p:nvPicPr>
        <p:blipFill>
          <a:blip r:embed="rId3"/>
          <a:stretch/>
        </p:blipFill>
        <p:spPr>
          <a:xfrm>
            <a:off x="3603240" y="1604160"/>
            <a:ext cx="4984200" cy="39769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5"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7"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9"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0" name="PlaceHolder 3"/>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3"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04"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5"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6" name="PlaceHolder 4"/>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08"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9"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0"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4"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6"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7"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9"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0"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1"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2"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24"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5" name="PlaceHolder 3"/>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126" name="" descr=""/>
          <p:cNvPicPr/>
          <p:nvPr/>
        </p:nvPicPr>
        <p:blipFill>
          <a:blip r:embed="rId2"/>
          <a:stretch/>
        </p:blipFill>
        <p:spPr>
          <a:xfrm>
            <a:off x="3603240" y="1604160"/>
            <a:ext cx="4984200" cy="3976920"/>
          </a:xfrm>
          <a:prstGeom prst="rect">
            <a:avLst/>
          </a:prstGeom>
          <a:ln>
            <a:noFill/>
          </a:ln>
        </p:spPr>
      </p:pic>
      <p:pic>
        <p:nvPicPr>
          <p:cNvPr id="127" name="" descr=""/>
          <p:cNvPicPr/>
          <p:nvPr/>
        </p:nvPicPr>
        <p:blipFill>
          <a:blip r:embed="rId3"/>
          <a:stretch/>
        </p:blipFill>
        <p:spPr>
          <a:xfrm>
            <a:off x="3603240" y="1604160"/>
            <a:ext cx="4984200" cy="397692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5"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6" name="PlaceHolder 3"/>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1"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2" name="PlaceHolder 4"/>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4"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
          <p:cNvPicPr/>
          <p:nvPr/>
        </p:nvPicPr>
        <p:blipFill>
          <a:blip r:embed="rId2"/>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p>
            <a:pPr>
              <a:lnSpc>
                <a:spcPct val="100000"/>
              </a:lnSpc>
            </a:pPr>
            <a:r>
              <a:rPr b="0" lang="en-US" sz="36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1400" spc="-1" strike="noStrike">
              <a:solidFill>
                <a:srgbClr val="000000"/>
              </a:solidFill>
              <a:uFill>
                <a:solidFill>
                  <a:srgbClr val="ffffff"/>
                </a:solidFill>
              </a:uFill>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rIns="90000" tIns="45000" bIns="45000"/>
          <a:p>
            <a:endParaRPr b="0" lang="en-IN" sz="2400" spc="-1" strike="noStrike">
              <a:solidFill>
                <a:srgbClr val="000000"/>
              </a:solidFill>
              <a:uFill>
                <a:solidFill>
                  <a:srgbClr val="ffffff"/>
                </a:solidFill>
              </a:uFill>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p>
            <a:pPr algn="r">
              <a:lnSpc>
                <a:spcPct val="100000"/>
              </a:lnSpc>
            </a:pPr>
            <a:fld id="{5BEA52A8-120B-4FB9-81F7-37843AB76D78}" type="slidenum">
              <a:rPr b="0" lang="en-IN" sz="900" spc="-1" strike="noStrike">
                <a:solidFill>
                  <a:srgbClr val="404040"/>
                </a:solidFill>
                <a:uFill>
                  <a:solidFill>
                    <a:srgbClr val="ffffff"/>
                  </a:solidFill>
                </a:uFill>
                <a:latin typeface="Franklin Gothic Book"/>
              </a:rPr>
              <a:t>&lt;number&gt;</a:t>
            </a:fld>
            <a:endParaRPr b="0" lang="en-IN" sz="1400" spc="-1" strike="noStrike">
              <a:solidFill>
                <a:srgbClr val="000000"/>
              </a:solidFill>
              <a:uFill>
                <a:solidFill>
                  <a:srgbClr val="ffffff"/>
                </a:solidFill>
              </a:uFill>
              <a:latin typeface="Times New Roman"/>
            </a:endParaRPr>
          </a:p>
        </p:txBody>
      </p:sp>
      <p:sp>
        <p:nvSpPr>
          <p:cNvPr id="9" name="PlaceHolder 9"/>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300" spc="-1" strike="noStrike">
                <a:solidFill>
                  <a:srgbClr val="404040"/>
                </a:solidFill>
                <a:uFill>
                  <a:solidFill>
                    <a:srgbClr val="ffffff"/>
                  </a:solidFill>
                </a:uFill>
                <a:latin typeface="Franklin Gothic Book"/>
              </a:rPr>
              <a:t>Second Outline Level</a:t>
            </a:r>
            <a:endParaRPr b="0" lang="en-US" sz="13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100" spc="-1" strike="noStrike">
                <a:solidFill>
                  <a:srgbClr val="404040"/>
                </a:solidFill>
                <a:uFill>
                  <a:solidFill>
                    <a:srgbClr val="ffffff"/>
                  </a:solidFill>
                </a:uFill>
                <a:latin typeface="Franklin Gothic Book"/>
              </a:rPr>
              <a:t>Third Outline Level</a:t>
            </a:r>
            <a:endParaRPr b="0" lang="en-US" sz="11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100" spc="-1" strike="noStrike">
                <a:solidFill>
                  <a:srgbClr val="404040"/>
                </a:solidFill>
                <a:uFill>
                  <a:solidFill>
                    <a:srgbClr val="ffffff"/>
                  </a:solidFill>
                </a:uFill>
                <a:latin typeface="Franklin Gothic Book"/>
              </a:rPr>
              <a:t>Fourth Outline Level</a:t>
            </a:r>
            <a:endParaRPr b="0" lang="en-US" sz="11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Fifth Outline Level</a:t>
            </a:r>
            <a:endParaRPr b="0" lang="en-US" sz="20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Sixth Outline Level</a:t>
            </a:r>
            <a:endParaRPr b="0" lang="en-US" sz="2000" spc="-1" strike="noStrike">
              <a:solidFill>
                <a:srgbClr val="404040"/>
              </a:solidFill>
              <a:uFill>
                <a:solidFill>
                  <a:srgbClr val="ffffff"/>
                </a:solidFill>
              </a:uFill>
              <a:latin typeface="Franklin Gothic Book"/>
            </a:endParaRPr>
          </a:p>
          <a:p>
            <a:pPr lvl="6" marL="3024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Seventh Outline Level</a:t>
            </a:r>
            <a:endParaRPr b="0" lang="en-US" sz="2000" spc="-1" strike="noStrike">
              <a:solidFill>
                <a:srgbClr val="404040"/>
              </a:solidFill>
              <a:uFill>
                <a:solidFill>
                  <a:srgbClr val="ffffff"/>
                </a:solidFill>
              </a:u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6"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7" name="Picture 7" descr=""/>
          <p:cNvPicPr/>
          <p:nvPr/>
        </p:nvPicPr>
        <p:blipFill>
          <a:blip r:embed="rId2"/>
          <a:stretch/>
        </p:blipFill>
        <p:spPr>
          <a:xfrm>
            <a:off x="10485000" y="6437880"/>
            <a:ext cx="1125360" cy="364680"/>
          </a:xfrm>
          <a:prstGeom prst="rect">
            <a:avLst/>
          </a:prstGeom>
          <a:ln>
            <a:noFill/>
          </a:ln>
        </p:spPr>
      </p:pic>
      <p:sp>
        <p:nvSpPr>
          <p:cNvPr id="48" name="PlaceHolder 4"/>
          <p:cNvSpPr>
            <a:spLocks noGrp="1"/>
          </p:cNvSpPr>
          <p:nvPr>
            <p:ph type="title"/>
          </p:nvPr>
        </p:nvSpPr>
        <p:spPr>
          <a:xfrm>
            <a:off x="581040" y="702000"/>
            <a:ext cx="11029320" cy="529920"/>
          </a:xfrm>
          <a:prstGeom prst="rect">
            <a:avLst/>
          </a:prstGeom>
        </p:spPr>
        <p:txBody>
          <a:bodyPr anchor="b"/>
          <a:p>
            <a:pPr>
              <a:lnSpc>
                <a:spcPct val="100000"/>
              </a:lnSpc>
            </a:pPr>
            <a:r>
              <a:rPr b="0" lang="en-US" sz="28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49" name="PlaceHolder 5"/>
          <p:cNvSpPr>
            <a:spLocks noGrp="1"/>
          </p:cNvSpPr>
          <p:nvPr>
            <p:ph type="body"/>
          </p:nvPr>
        </p:nvSpPr>
        <p:spPr>
          <a:xfrm>
            <a:off x="581040" y="1302120"/>
            <a:ext cx="11029320" cy="4672800"/>
          </a:xfrm>
          <a:prstGeom prst="rect">
            <a:avLst/>
          </a:prstGeom>
        </p:spPr>
        <p:txBody>
          <a:bodyPr anchor="ctr"/>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700" spc="-1" strike="noStrike">
                <a:solidFill>
                  <a:srgbClr val="404040"/>
                </a:solidFill>
                <a:uFill>
                  <a:solidFill>
                    <a:srgbClr val="ffffff"/>
                  </a:solidFill>
                </a:uFill>
                <a:latin typeface="Franklin Gothic Book"/>
              </a:rPr>
              <a:t>Second Outline Level</a:t>
            </a:r>
            <a:endParaRPr b="0" lang="en-US" sz="17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Third Outline Level</a:t>
            </a:r>
            <a:endParaRPr b="0" lang="en-US" sz="17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700" spc="-1" strike="noStrike">
                <a:solidFill>
                  <a:srgbClr val="404040"/>
                </a:solidFill>
                <a:uFill>
                  <a:solidFill>
                    <a:srgbClr val="ffffff"/>
                  </a:solidFill>
                </a:uFill>
                <a:latin typeface="Franklin Gothic Book"/>
              </a:rPr>
              <a:t>Fourth Outline Level</a:t>
            </a:r>
            <a:endParaRPr b="0" lang="en-US" sz="17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Fifth Outline Level</a:t>
            </a:r>
            <a:endParaRPr b="0" lang="en-US" sz="17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Sixth Outline Level</a:t>
            </a:r>
            <a:endParaRPr b="0" lang="en-US" sz="1700" spc="-1" strike="noStrike">
              <a:solidFill>
                <a:srgbClr val="404040"/>
              </a:solidFill>
              <a:uFill>
                <a:solidFill>
                  <a:srgbClr val="ffffff"/>
                </a:solidFill>
              </a:uFill>
              <a:latin typeface="Franklin Gothic Book"/>
            </a:endParaRPr>
          </a:p>
          <a:p>
            <a:pPr marL="306000" indent="-305640">
              <a:lnSpc>
                <a:spcPct val="10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Seventh Outline LevelClick to edit Master text styles</a:t>
            </a:r>
            <a:endParaRPr b="0" lang="en-US" sz="1700" spc="-1" strike="noStrike">
              <a:solidFill>
                <a:srgbClr val="404040"/>
              </a:solidFill>
              <a:uFill>
                <a:solidFill>
                  <a:srgbClr val="ffffff"/>
                </a:solidFill>
              </a:uFill>
              <a:latin typeface="Franklin Gothic Book"/>
            </a:endParaRPr>
          </a:p>
          <a:p>
            <a:pPr lvl="1" marL="630000" indent="-30564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rPr>
              <a:t>Second level</a:t>
            </a:r>
            <a:endParaRPr b="0" lang="en-US" sz="1700" spc="-1" strike="noStrike">
              <a:solidFill>
                <a:srgbClr val="404040"/>
              </a:solidFill>
              <a:uFill>
                <a:solidFill>
                  <a:srgbClr val="ffffff"/>
                </a:solidFill>
              </a:uFill>
              <a:latin typeface="Franklin Gothic Book"/>
            </a:endParaRPr>
          </a:p>
          <a:p>
            <a:pPr lvl="2" marL="900000" indent="-269640">
              <a:lnSpc>
                <a:spcPct val="100000"/>
              </a:lnSpc>
              <a:buClr>
                <a:srgbClr val="1cade4"/>
              </a:buClr>
              <a:buSzPct val="92000"/>
              <a:buFont typeface="Wingdings 2" charset="2"/>
              <a:buChar char=""/>
            </a:pPr>
            <a:r>
              <a:rPr b="0" lang="en-US" sz="1300" spc="-1" strike="noStrike">
                <a:solidFill>
                  <a:srgbClr val="404040"/>
                </a:solidFill>
                <a:uFill>
                  <a:solidFill>
                    <a:srgbClr val="ffffff"/>
                  </a:solidFill>
                </a:uFill>
                <a:latin typeface="Franklin Gothic Book"/>
              </a:rPr>
              <a:t>Third level</a:t>
            </a:r>
            <a:endParaRPr b="0" lang="en-US" sz="1700" spc="-1" strike="noStrike">
              <a:solidFill>
                <a:srgbClr val="404040"/>
              </a:solidFill>
              <a:uFill>
                <a:solidFill>
                  <a:srgbClr val="ffffff"/>
                </a:solidFill>
              </a:uFill>
              <a:latin typeface="Franklin Gothic Book"/>
            </a:endParaRPr>
          </a:p>
          <a:p>
            <a:pPr lvl="3" marL="1242000" indent="-233640">
              <a:lnSpc>
                <a:spcPct val="100000"/>
              </a:lnSpc>
              <a:buClr>
                <a:srgbClr val="1cade4"/>
              </a:buClr>
              <a:buSzPct val="92000"/>
              <a:buFont typeface="Wingdings 2" charset="2"/>
              <a:buChar char=""/>
            </a:pPr>
            <a:r>
              <a:rPr b="0" lang="en-US" sz="1100" spc="-1" strike="noStrike">
                <a:solidFill>
                  <a:srgbClr val="404040"/>
                </a:solidFill>
                <a:uFill>
                  <a:solidFill>
                    <a:srgbClr val="ffffff"/>
                  </a:solidFill>
                </a:uFill>
                <a:latin typeface="Franklin Gothic Book"/>
              </a:rPr>
              <a:t>Fourth level</a:t>
            </a:r>
            <a:endParaRPr b="0" lang="en-US" sz="1700" spc="-1" strike="noStrike">
              <a:solidFill>
                <a:srgbClr val="404040"/>
              </a:solidFill>
              <a:uFill>
                <a:solidFill>
                  <a:srgbClr val="ffffff"/>
                </a:solidFill>
              </a:uFill>
              <a:latin typeface="Franklin Gothic Book"/>
            </a:endParaRPr>
          </a:p>
          <a:p>
            <a:pPr lvl="4" marL="1602000" indent="-233640">
              <a:lnSpc>
                <a:spcPct val="100000"/>
              </a:lnSpc>
              <a:buClr>
                <a:srgbClr val="1cade4"/>
              </a:buClr>
              <a:buSzPct val="92000"/>
              <a:buFont typeface="Wingdings 2" charset="2"/>
              <a:buChar char=""/>
            </a:pPr>
            <a:r>
              <a:rPr b="0" lang="en-US" sz="1100" spc="-1" strike="noStrike">
                <a:solidFill>
                  <a:srgbClr val="404040"/>
                </a:solidFill>
                <a:uFill>
                  <a:solidFill>
                    <a:srgbClr val="ffffff"/>
                  </a:solidFill>
                </a:uFill>
                <a:latin typeface="Franklin Gothic Book"/>
              </a:rPr>
              <a:t>Fifth level</a:t>
            </a:r>
            <a:endParaRPr b="0" lang="en-US" sz="1700" spc="-1" strike="noStrike">
              <a:solidFill>
                <a:srgbClr val="404040"/>
              </a:solidFill>
              <a:uFill>
                <a:solidFill>
                  <a:srgbClr val="ffffff"/>
                </a:solidFill>
              </a:uFill>
              <a:latin typeface="Franklin Gothic Book"/>
            </a:endParaRPr>
          </a:p>
        </p:txBody>
      </p:sp>
      <p:sp>
        <p:nvSpPr>
          <p:cNvPr id="50" name="PlaceHolder 6"/>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7"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8" name="Picture 7" descr=""/>
          <p:cNvPicPr/>
          <p:nvPr/>
        </p:nvPicPr>
        <p:blipFill>
          <a:blip r:embed="rId2"/>
          <a:stretch/>
        </p:blipFill>
        <p:spPr>
          <a:xfrm>
            <a:off x="10485000" y="6437880"/>
            <a:ext cx="1125360" cy="364680"/>
          </a:xfrm>
          <a:prstGeom prst="rect">
            <a:avLst/>
          </a:prstGeom>
          <a:ln>
            <a:noFill/>
          </a:ln>
        </p:spPr>
      </p:pic>
      <p:sp>
        <p:nvSpPr>
          <p:cNvPr id="89" name="PlaceHolder 4"/>
          <p:cNvSpPr>
            <a:spLocks noGrp="1"/>
          </p:cNvSpPr>
          <p:nvPr>
            <p:ph type="title"/>
          </p:nvPr>
        </p:nvSpPr>
        <p:spPr>
          <a:xfrm>
            <a:off x="576000" y="729720"/>
            <a:ext cx="11029320" cy="591840"/>
          </a:xfrm>
          <a:prstGeom prst="rect">
            <a:avLst/>
          </a:prstGeom>
        </p:spPr>
        <p:txBody>
          <a:bodyPr anchor="b"/>
          <a:p>
            <a:pPr>
              <a:lnSpc>
                <a:spcPct val="100000"/>
              </a:lnSpc>
            </a:pPr>
            <a:r>
              <a:rPr b="0" lang="en-US" sz="28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90" name="PlaceHolder 5"/>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1400" spc="-1" strike="noStrike">
              <a:solidFill>
                <a:srgbClr val="000000"/>
              </a:solidFill>
              <a:uFill>
                <a:solidFill>
                  <a:srgbClr val="ffffff"/>
                </a:solidFill>
              </a:uFill>
              <a:latin typeface="Times New Roman"/>
            </a:endParaRPr>
          </a:p>
        </p:txBody>
      </p:sp>
      <p:sp>
        <p:nvSpPr>
          <p:cNvPr id="91" name="PlaceHolder 6"/>
          <p:cNvSpPr>
            <a:spLocks noGrp="1"/>
          </p:cNvSpPr>
          <p:nvPr>
            <p:ph type="ftr"/>
          </p:nvPr>
        </p:nvSpPr>
        <p:spPr>
          <a:xfrm>
            <a:off x="581040" y="6423840"/>
            <a:ext cx="6916680" cy="364680"/>
          </a:xfrm>
          <a:prstGeom prst="rect">
            <a:avLst/>
          </a:prstGeom>
        </p:spPr>
        <p:txBody>
          <a:bodyPr lIns="90000" rIns="90000" tIns="45000" bIns="45000"/>
          <a:p>
            <a:endParaRPr b="0" lang="en-IN" sz="2400" spc="-1" strike="noStrike">
              <a:solidFill>
                <a:srgbClr val="000000"/>
              </a:solidFill>
              <a:uFill>
                <a:solidFill>
                  <a:srgbClr val="ffffff"/>
                </a:solidFill>
              </a:uFill>
              <a:latin typeface="Times New Roman"/>
            </a:endParaRPr>
          </a:p>
        </p:txBody>
      </p:sp>
      <p:sp>
        <p:nvSpPr>
          <p:cNvPr id="92" name="PlaceHolder 7"/>
          <p:cNvSpPr>
            <a:spLocks noGrp="1"/>
          </p:cNvSpPr>
          <p:nvPr>
            <p:ph type="sldNum"/>
          </p:nvPr>
        </p:nvSpPr>
        <p:spPr>
          <a:xfrm>
            <a:off x="10558440" y="6423840"/>
            <a:ext cx="1052280" cy="364680"/>
          </a:xfrm>
          <a:prstGeom prst="rect">
            <a:avLst/>
          </a:prstGeom>
        </p:spPr>
        <p:txBody>
          <a:bodyPr anchor="ctr"/>
          <a:p>
            <a:pPr algn="r">
              <a:lnSpc>
                <a:spcPct val="100000"/>
              </a:lnSpc>
            </a:pPr>
            <a:fld id="{9E9994DC-E01B-4584-A945-424422ABD5C0}" type="slidenum">
              <a:rPr b="0" lang="en-IN" sz="900" spc="-1" strike="noStrike">
                <a:solidFill>
                  <a:srgbClr val="404040"/>
                </a:solidFill>
                <a:uFill>
                  <a:solidFill>
                    <a:srgbClr val="ffffff"/>
                  </a:solidFill>
                </a:uFill>
                <a:latin typeface="Franklin Gothic Book"/>
              </a:rPr>
              <a:t>&lt;number&gt;</a:t>
            </a:fld>
            <a:endParaRPr b="0" lang="en-IN" sz="1400" spc="-1" strike="noStrike">
              <a:solidFill>
                <a:srgbClr val="000000"/>
              </a:solidFill>
              <a:uFill>
                <a:solidFill>
                  <a:srgbClr val="ffffff"/>
                </a:solidFill>
              </a:uFill>
              <a:latin typeface="Times New Roman"/>
            </a:endParaRPr>
          </a:p>
        </p:txBody>
      </p:sp>
      <p:sp>
        <p:nvSpPr>
          <p:cNvPr id="93" name="PlaceHolder 8"/>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300" spc="-1" strike="noStrike">
                <a:solidFill>
                  <a:srgbClr val="404040"/>
                </a:solidFill>
                <a:uFill>
                  <a:solidFill>
                    <a:srgbClr val="ffffff"/>
                  </a:solidFill>
                </a:uFill>
                <a:latin typeface="Franklin Gothic Book"/>
              </a:rPr>
              <a:t>Second Outline Level</a:t>
            </a:r>
            <a:endParaRPr b="0" lang="en-US" sz="13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100" spc="-1" strike="noStrike">
                <a:solidFill>
                  <a:srgbClr val="404040"/>
                </a:solidFill>
                <a:uFill>
                  <a:solidFill>
                    <a:srgbClr val="ffffff"/>
                  </a:solidFill>
                </a:uFill>
                <a:latin typeface="Franklin Gothic Book"/>
              </a:rPr>
              <a:t>Third Outline Level</a:t>
            </a:r>
            <a:endParaRPr b="0" lang="en-US" sz="11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100" spc="-1" strike="noStrike">
                <a:solidFill>
                  <a:srgbClr val="404040"/>
                </a:solidFill>
                <a:uFill>
                  <a:solidFill>
                    <a:srgbClr val="ffffff"/>
                  </a:solidFill>
                </a:uFill>
                <a:latin typeface="Franklin Gothic Book"/>
              </a:rPr>
              <a:t>Fourth Outline Level</a:t>
            </a:r>
            <a:endParaRPr b="0" lang="en-US" sz="11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Fifth Outline Level</a:t>
            </a:r>
            <a:endParaRPr b="0" lang="en-US" sz="20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Sixth Outline Level</a:t>
            </a:r>
            <a:endParaRPr b="0" lang="en-US" sz="2000" spc="-1" strike="noStrike">
              <a:solidFill>
                <a:srgbClr val="404040"/>
              </a:solidFill>
              <a:uFill>
                <a:solidFill>
                  <a:srgbClr val="ffffff"/>
                </a:solidFill>
              </a:uFill>
              <a:latin typeface="Franklin Gothic Book"/>
            </a:endParaRPr>
          </a:p>
          <a:p>
            <a:pPr lvl="6" marL="3024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Seventh Outline Level</a:t>
            </a:r>
            <a:endParaRPr b="0" lang="en-US" sz="2000" spc="-1" strike="noStrike">
              <a:solidFill>
                <a:srgbClr val="404040"/>
              </a:solidFill>
              <a:uFill>
                <a:solidFill>
                  <a:srgbClr val="ffffff"/>
                </a:solidFill>
              </a:uFill>
              <a:latin typeface="Franklin Gothic Book"/>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1359000" y="1821600"/>
            <a:ext cx="9143640" cy="977400"/>
          </a:xfrm>
          <a:prstGeom prst="rect">
            <a:avLst/>
          </a:prstGeom>
          <a:noFill/>
          <a:ln>
            <a:noFill/>
          </a:ln>
        </p:spPr>
        <p:txBody>
          <a:bodyPr anchor="b"/>
          <a:p>
            <a:pPr algn="ctr">
              <a:lnSpc>
                <a:spcPct val="100000"/>
              </a:lnSpc>
            </a:pPr>
            <a:r>
              <a:rPr b="1" lang="en-US" sz="3600" spc="-1" strike="noStrike" cap="all">
                <a:solidFill>
                  <a:srgbClr val="1cade4"/>
                </a:solidFill>
                <a:uFill>
                  <a:solidFill>
                    <a:srgbClr val="ffffff"/>
                  </a:solidFill>
                </a:uFill>
                <a:latin typeface="Arial"/>
              </a:rPr>
              <a:t>KEYLOGGER</a:t>
            </a:r>
            <a:endParaRPr b="0" lang="en-US" sz="1800" spc="-1" strike="noStrike">
              <a:solidFill>
                <a:srgbClr val="000000"/>
              </a:solidFill>
              <a:uFill>
                <a:solidFill>
                  <a:srgbClr val="ffffff"/>
                </a:solidFill>
              </a:uFill>
              <a:latin typeface="Franklin Gothic Book"/>
            </a:endParaRPr>
          </a:p>
        </p:txBody>
      </p:sp>
      <p:sp>
        <p:nvSpPr>
          <p:cNvPr id="129" name="CustomShape 2"/>
          <p:cNvSpPr/>
          <p:nvPr/>
        </p:nvSpPr>
        <p:spPr>
          <a:xfrm>
            <a:off x="-329760" y="1034280"/>
            <a:ext cx="12726360" cy="579240"/>
          </a:xfrm>
          <a:prstGeom prst="rect">
            <a:avLst/>
          </a:prstGeom>
          <a:noFill/>
          <a:ln>
            <a:noFill/>
          </a:ln>
        </p:spPr>
        <p:style>
          <a:lnRef idx="0"/>
          <a:fillRef idx="0"/>
          <a:effectRef idx="0"/>
          <a:fontRef idx="minor"/>
        </p:style>
        <p:txBody>
          <a:bodyPr/>
          <a:p>
            <a:pPr algn="ctr">
              <a:lnSpc>
                <a:spcPct val="100000"/>
              </a:lnSpc>
            </a:pPr>
            <a:r>
              <a:rPr b="1" lang="en-IN" sz="3200" spc="-1" strike="noStrike">
                <a:solidFill>
                  <a:srgbClr val="1482ac"/>
                </a:solidFill>
                <a:uFill>
                  <a:solidFill>
                    <a:srgbClr val="ffffff"/>
                  </a:solidFill>
                </a:uFill>
                <a:latin typeface="Arial"/>
              </a:rPr>
              <a:t>CAPSTONE PROJECT</a:t>
            </a:r>
            <a:endParaRPr b="0" lang="en-IN" sz="1800" spc="-1" strike="noStrike">
              <a:solidFill>
                <a:srgbClr val="000000"/>
              </a:solidFill>
              <a:uFill>
                <a:solidFill>
                  <a:srgbClr val="ffffff"/>
                </a:solidFill>
              </a:uFill>
              <a:latin typeface="Arial"/>
            </a:endParaRPr>
          </a:p>
        </p:txBody>
      </p:sp>
      <p:sp>
        <p:nvSpPr>
          <p:cNvPr id="130" name="CustomShape 3"/>
          <p:cNvSpPr/>
          <p:nvPr/>
        </p:nvSpPr>
        <p:spPr>
          <a:xfrm>
            <a:off x="3117600" y="4586400"/>
            <a:ext cx="7979760" cy="1615680"/>
          </a:xfrm>
          <a:prstGeom prst="rect">
            <a:avLst/>
          </a:prstGeom>
          <a:noFill/>
          <a:ln>
            <a:noFill/>
          </a:ln>
        </p:spPr>
        <p:style>
          <a:lnRef idx="0"/>
          <a:fillRef idx="0"/>
          <a:effectRef idx="0"/>
          <a:fontRef idx="minor"/>
        </p:style>
        <p:txBody>
          <a:bodyPr/>
          <a:p>
            <a:pPr>
              <a:lnSpc>
                <a:spcPct val="100000"/>
              </a:lnSpc>
            </a:pPr>
            <a:r>
              <a:rPr b="1" lang="en-IN" sz="2000" spc="-1" strike="noStrike">
                <a:solidFill>
                  <a:srgbClr val="1482ac"/>
                </a:solidFill>
                <a:uFill>
                  <a:solidFill>
                    <a:srgbClr val="ffffff"/>
                  </a:solidFill>
                </a:uFill>
                <a:latin typeface="Arial"/>
              </a:rPr>
              <a:t>Presented By:</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1482ac"/>
                </a:solidFill>
                <a:uFill>
                  <a:solidFill>
                    <a:srgbClr val="ffffff"/>
                  </a:solidFill>
                </a:uFill>
                <a:latin typeface="Arial"/>
              </a:rPr>
              <a:t>SWEATHA .P</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1482ac"/>
                </a:solidFill>
                <a:uFill>
                  <a:solidFill>
                    <a:srgbClr val="ffffff"/>
                  </a:solidFill>
                </a:uFill>
                <a:latin typeface="Arial"/>
              </a:rPr>
              <a:t>III YEAR</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1482ac"/>
                </a:solidFill>
                <a:uFill>
                  <a:solidFill>
                    <a:srgbClr val="ffffff"/>
                  </a:solidFill>
                </a:uFill>
                <a:latin typeface="Arial"/>
              </a:rPr>
              <a:t>DEPARTMENT OF COMPUTER SCIENCE AND ENGINEERING</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1482ac"/>
                </a:solidFill>
                <a:uFill>
                  <a:solidFill>
                    <a:srgbClr val="ffffff"/>
                  </a:solidFill>
                </a:uFill>
                <a:latin typeface="Arial"/>
              </a:rPr>
              <a:t>A.V.C COLLEGE OF ENGINEERING</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References</a:t>
            </a:r>
            <a:endParaRPr b="0" lang="en-US" sz="1800" spc="-1" strike="noStrike">
              <a:solidFill>
                <a:srgbClr val="000000"/>
              </a:solidFill>
              <a:uFill>
                <a:solidFill>
                  <a:srgbClr val="ffffff"/>
                </a:solidFill>
              </a:uFill>
              <a:latin typeface="Franklin Gothic Book"/>
            </a:endParaRPr>
          </a:p>
        </p:txBody>
      </p:sp>
      <p:sp>
        <p:nvSpPr>
          <p:cNvPr id="148" name="TextShape 2"/>
          <p:cNvSpPr txBox="1"/>
          <p:nvPr/>
        </p:nvSpPr>
        <p:spPr>
          <a:xfrm>
            <a:off x="581040" y="1302120"/>
            <a:ext cx="11029320" cy="4672800"/>
          </a:xfrm>
          <a:prstGeom prst="rect">
            <a:avLst/>
          </a:prstGeom>
          <a:noFill/>
          <a:ln>
            <a:noFill/>
          </a:ln>
        </p:spPr>
        <p:txBody>
          <a:bodyPr anchor="ctr"/>
          <a:p>
            <a:pPr marL="305280" indent="-304920">
              <a:lnSpc>
                <a:spcPct val="100000"/>
              </a:lnSpc>
              <a:buClr>
                <a:srgbClr val="1cade4"/>
              </a:buClr>
              <a:buSzPct val="92000"/>
              <a:buFont typeface="Wingdings 2" charset="2"/>
              <a:buChar char=""/>
            </a:pPr>
            <a:r>
              <a:rPr b="0" lang="en-US" sz="2400" spc="-1" strike="noStrike">
                <a:solidFill>
                  <a:srgbClr val="0f0f0f"/>
                </a:solidFill>
                <a:uFill>
                  <a:solidFill>
                    <a:srgbClr val="ffffff"/>
                  </a:solidFill>
                </a:uFill>
                <a:latin typeface="Franklin Gothic Book"/>
                <a:ea typeface="Franklin Gothic Book"/>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b="0" lang="en-US" sz="1700" spc="-1" strike="noStrike">
              <a:solidFill>
                <a:srgbClr val="404040"/>
              </a:solidFill>
              <a:uFill>
                <a:solidFill>
                  <a:srgbClr val="ffffff"/>
                </a:solidFill>
              </a:uFill>
              <a:latin typeface="Franklin Gothic Book"/>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1463040" y="2766240"/>
            <a:ext cx="9298440" cy="1325160"/>
          </a:xfrm>
          <a:prstGeom prst="rect">
            <a:avLst/>
          </a:prstGeom>
          <a:noFill/>
          <a:ln>
            <a:noFill/>
          </a:ln>
        </p:spPr>
        <p:txBody>
          <a:bodyPr anchor="b"/>
          <a:p>
            <a:pPr algn="ctr">
              <a:lnSpc>
                <a:spcPct val="100000"/>
              </a:lnSpc>
            </a:pPr>
            <a:r>
              <a:rPr b="1" lang="en-US" sz="2800" spc="-1" strike="noStrike" cap="all">
                <a:solidFill>
                  <a:srgbClr val="002060"/>
                </a:solidFill>
                <a:uFill>
                  <a:solidFill>
                    <a:srgbClr val="ffffff"/>
                  </a:solidFill>
                </a:uFill>
                <a:latin typeface="Arial"/>
              </a:rPr>
              <a:t>THANK YOU</a:t>
            </a:r>
            <a:endParaRPr b="0" lang="en-US" sz="1800" spc="-1" strike="noStrike">
              <a:solidFill>
                <a:srgbClr val="000000"/>
              </a:solidFill>
              <a:uFill>
                <a:solidFill>
                  <a:srgbClr val="ffffff"/>
                </a:solidFill>
              </a:uFill>
              <a:latin typeface="Franklin Gothic Book"/>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849600" y="558360"/>
            <a:ext cx="10515240" cy="1325160"/>
          </a:xfrm>
          <a:prstGeom prst="rect">
            <a:avLst/>
          </a:prstGeom>
          <a:noFill/>
          <a:ln>
            <a:noFill/>
          </a:ln>
        </p:spPr>
        <p:txBody>
          <a:bodyPr anchor="b"/>
          <a:p>
            <a:pPr>
              <a:lnSpc>
                <a:spcPct val="100000"/>
              </a:lnSpc>
            </a:pPr>
            <a:r>
              <a:rPr b="1" lang="en-US" sz="2800" spc="-1" strike="noStrike" cap="all">
                <a:solidFill>
                  <a:srgbClr val="002060"/>
                </a:solidFill>
                <a:uFill>
                  <a:solidFill>
                    <a:srgbClr val="ffffff"/>
                  </a:solidFill>
                </a:uFill>
                <a:latin typeface="Arial"/>
              </a:rPr>
              <a:t>OUTLINE</a:t>
            </a:r>
            <a:endParaRPr b="0" lang="en-US" sz="1800" spc="-1" strike="noStrike">
              <a:solidFill>
                <a:srgbClr val="000000"/>
              </a:solidFill>
              <a:uFill>
                <a:solidFill>
                  <a:srgbClr val="ffffff"/>
                </a:solidFill>
              </a:uFill>
              <a:latin typeface="Franklin Gothic Book"/>
            </a:endParaRPr>
          </a:p>
        </p:txBody>
      </p:sp>
      <p:sp>
        <p:nvSpPr>
          <p:cNvPr id="132" name="TextShape 2"/>
          <p:cNvSpPr txBox="1"/>
          <p:nvPr/>
        </p:nvSpPr>
        <p:spPr>
          <a:xfrm>
            <a:off x="838080" y="1618920"/>
            <a:ext cx="11018520" cy="5238720"/>
          </a:xfrm>
          <a:prstGeom prst="rect">
            <a:avLst/>
          </a:prstGeom>
          <a:noFill/>
          <a:ln>
            <a:noFill/>
          </a:ln>
        </p:spPr>
        <p:txBody>
          <a:bodyPr/>
          <a:p>
            <a:pPr>
              <a:lnSpc>
                <a:spcPct val="100000"/>
              </a:lnSpc>
            </a:pPr>
            <a:r>
              <a:rPr b="1" lang="en-US" sz="2000" spc="-1" strike="noStrike">
                <a:solidFill>
                  <a:srgbClr val="404040"/>
                </a:solidFill>
                <a:uFill>
                  <a:solidFill>
                    <a:srgbClr val="ffffff"/>
                  </a:solidFill>
                </a:uFill>
                <a:latin typeface="Arial"/>
                <a:ea typeface="Franklin Gothic Book"/>
              </a:rPr>
              <a:t>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Problem Statement </a:t>
            </a:r>
            <a:r>
              <a:rPr b="0" lang="en-US" sz="2000" spc="-1" strike="noStrike">
                <a:solidFill>
                  <a:srgbClr val="404040"/>
                </a:solidFill>
                <a:uFill>
                  <a:solidFill>
                    <a:srgbClr val="ffffff"/>
                  </a:solidFill>
                </a:uFill>
                <a:latin typeface="Arial"/>
                <a:ea typeface="Franklin Gothic Book"/>
              </a:rPr>
              <a:t>(Should not include solution)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Proposed System/Solution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System </a:t>
            </a:r>
            <a:r>
              <a:rPr b="1" lang="en-US" sz="2000" spc="-1" strike="noStrike">
                <a:solidFill>
                  <a:srgbClr val="404040"/>
                </a:solidFill>
                <a:uFill>
                  <a:solidFill>
                    <a:srgbClr val="ffffff"/>
                  </a:solidFill>
                </a:uFill>
                <a:latin typeface="Arial"/>
                <a:ea typeface="Franklin Gothic Book"/>
              </a:rPr>
              <a:t>Development Approach </a:t>
            </a:r>
            <a:r>
              <a:rPr b="0" lang="en-US" sz="2000" spc="-1" strike="noStrike">
                <a:solidFill>
                  <a:srgbClr val="404040"/>
                </a:solidFill>
                <a:uFill>
                  <a:solidFill>
                    <a:srgbClr val="ffffff"/>
                  </a:solidFill>
                </a:uFill>
                <a:latin typeface="Arial"/>
                <a:ea typeface="Franklin Gothic Book"/>
              </a:rPr>
              <a:t>(Technology Used)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Algorithm &amp; Deployment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Result (Output Image)</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Conclusion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Future Scope</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References</a:t>
            </a: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rPr>
              <a:t>Problem Statement</a:t>
            </a:r>
            <a:endParaRPr b="0" lang="en-US" sz="1800" spc="-1" strike="noStrike">
              <a:solidFill>
                <a:srgbClr val="000000"/>
              </a:solidFill>
              <a:uFill>
                <a:solidFill>
                  <a:srgbClr val="ffffff"/>
                </a:solidFill>
              </a:uFill>
              <a:latin typeface="Franklin Gothic Book"/>
            </a:endParaRPr>
          </a:p>
        </p:txBody>
      </p:sp>
      <p:sp>
        <p:nvSpPr>
          <p:cNvPr id="134" name="TextShape 2"/>
          <p:cNvSpPr txBox="1"/>
          <p:nvPr/>
        </p:nvSpPr>
        <p:spPr>
          <a:xfrm>
            <a:off x="452520" y="1237680"/>
            <a:ext cx="11029320" cy="4672800"/>
          </a:xfrm>
          <a:prstGeom prst="rect">
            <a:avLst/>
          </a:prstGeom>
          <a:noFill/>
          <a:ln>
            <a:noFill/>
          </a:ln>
        </p:spPr>
        <p:txBody>
          <a:bodyPr anchor="ctr"/>
          <a:p>
            <a:pPr>
              <a:lnSpc>
                <a:spcPct val="100000"/>
              </a:lnSpc>
            </a:pPr>
            <a:r>
              <a:rPr b="0" lang="en-US" sz="2400" spc="-1" strike="noStrike">
                <a:solidFill>
                  <a:srgbClr val="0f0f0f"/>
                </a:solidFill>
                <a:uFill>
                  <a:solidFill>
                    <a:srgbClr val="ffffff"/>
                  </a:solidFill>
                </a:uFill>
                <a:latin typeface="Franklin Gothic Book"/>
                <a:ea typeface="Franklin Gothic Book"/>
              </a:rPr>
              <a:t>           </a:t>
            </a:r>
            <a:r>
              <a:rPr b="0" lang="en-US" sz="2400" spc="-1" strike="noStrike">
                <a:solidFill>
                  <a:srgbClr val="0f0f0f"/>
                </a:solidFill>
                <a:uFill>
                  <a:solidFill>
                    <a:srgbClr val="ffffff"/>
                  </a:solidFill>
                </a:uFill>
                <a:latin typeface="Franklin Gothic Book"/>
                <a:ea typeface="Franklin Gothic Book"/>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rPr>
              <a:t>Proposed Solution</a:t>
            </a:r>
            <a:endParaRPr b="0" lang="en-US" sz="1800" spc="-1" strike="noStrike">
              <a:solidFill>
                <a:srgbClr val="000000"/>
              </a:solidFill>
              <a:uFill>
                <a:solidFill>
                  <a:srgbClr val="ffffff"/>
                </a:solidFill>
              </a:uFill>
              <a:latin typeface="Franklin Gothic Book"/>
            </a:endParaRPr>
          </a:p>
        </p:txBody>
      </p:sp>
      <p:sp>
        <p:nvSpPr>
          <p:cNvPr id="136" name="TextShape 2"/>
          <p:cNvSpPr txBox="1"/>
          <p:nvPr/>
        </p:nvSpPr>
        <p:spPr>
          <a:xfrm>
            <a:off x="129240" y="1080000"/>
            <a:ext cx="11613240" cy="5843520"/>
          </a:xfrm>
          <a:prstGeom prst="rect">
            <a:avLst/>
          </a:prstGeom>
          <a:noFill/>
          <a:ln>
            <a:noFill/>
          </a:ln>
        </p:spPr>
        <p:txBody>
          <a:bodyPr anchor="ctr"/>
          <a:p>
            <a:pPr>
              <a:lnSpc>
                <a:spcPct val="100000"/>
              </a:lnSpc>
            </a:pPr>
            <a:endParaRPr b="0" lang="en-US" sz="11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100" spc="-1" strike="noStrike">
                <a:solidFill>
                  <a:srgbClr val="404040"/>
                </a:solidFill>
                <a:uFill>
                  <a:solidFill>
                    <a:srgbClr val="ffffff"/>
                  </a:solidFill>
                </a:uFill>
                <a:latin typeface="Calibri"/>
                <a:ea typeface="Franklin Gothic Book"/>
              </a:rPr>
              <a:t>The prop</a:t>
            </a:r>
            <a:r>
              <a:rPr b="1" lang="en-US" sz="1100" spc="-1" strike="noStrike">
                <a:solidFill>
                  <a:srgbClr val="404040"/>
                </a:solidFill>
                <a:uFill>
                  <a:solidFill>
                    <a:srgbClr val="ffffff"/>
                  </a:solidFill>
                </a:uFill>
                <a:latin typeface="Calibri"/>
                <a:ea typeface="Franklin Gothic Book"/>
              </a:rPr>
              <a:t>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0" lang="en-US" sz="11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100" spc="-1" strike="noStrike">
                <a:solidFill>
                  <a:srgbClr val="404040"/>
                </a:solidFill>
                <a:uFill>
                  <a:solidFill>
                    <a:srgbClr val="ffffff"/>
                  </a:solidFill>
                </a:uFill>
                <a:latin typeface="Calibri"/>
                <a:ea typeface="Franklin Gothic Book"/>
              </a:rPr>
              <a:t>Data Collection:</a:t>
            </a:r>
            <a:endParaRPr b="0" lang="en-US" sz="11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100" spc="-1" strike="noStrike">
                <a:solidFill>
                  <a:srgbClr val="404040"/>
                </a:solidFill>
                <a:uFill>
                  <a:solidFill>
                    <a:srgbClr val="ffffff"/>
                  </a:solidFill>
                </a:uFill>
                <a:latin typeface="Calibri"/>
                <a:ea typeface="Franklin Gothic Book"/>
              </a:rPr>
              <a:t>Gather historical data on bike rentals, including time, date, location, and other relevant factors.</a:t>
            </a:r>
            <a:endParaRPr b="0" lang="en-US" sz="11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100" spc="-1" strike="noStrike">
                <a:solidFill>
                  <a:srgbClr val="404040"/>
                </a:solidFill>
                <a:uFill>
                  <a:solidFill>
                    <a:srgbClr val="ffffff"/>
                  </a:solidFill>
                </a:uFill>
                <a:latin typeface="Calibri"/>
                <a:ea typeface="Franklin Gothic Book"/>
              </a:rPr>
              <a:t>Utilize real-time data sources, such as weather conditions, events, and holidays, to enhance prediction accuracy.</a:t>
            </a:r>
            <a:endParaRPr b="0" lang="en-US" sz="11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100" spc="-1" strike="noStrike">
                <a:solidFill>
                  <a:srgbClr val="404040"/>
                </a:solidFill>
                <a:uFill>
                  <a:solidFill>
                    <a:srgbClr val="ffffff"/>
                  </a:solidFill>
                </a:uFill>
                <a:latin typeface="Calibri"/>
                <a:ea typeface="Franklin Gothic Book"/>
              </a:rPr>
              <a:t>Data Preprocessing:</a:t>
            </a:r>
            <a:endParaRPr b="0" lang="en-US" sz="11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100" spc="-1" strike="noStrike">
                <a:solidFill>
                  <a:srgbClr val="404040"/>
                </a:solidFill>
                <a:uFill>
                  <a:solidFill>
                    <a:srgbClr val="ffffff"/>
                  </a:solidFill>
                </a:uFill>
                <a:latin typeface="Calibri"/>
                <a:ea typeface="Franklin Gothic Book"/>
              </a:rPr>
              <a:t>Clean and preprocess the collected data to handle missing values, outliers, and inconsistencies.</a:t>
            </a:r>
            <a:endParaRPr b="0" lang="en-US" sz="11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100" spc="-1" strike="noStrike">
                <a:solidFill>
                  <a:srgbClr val="404040"/>
                </a:solidFill>
                <a:uFill>
                  <a:solidFill>
                    <a:srgbClr val="ffffff"/>
                  </a:solidFill>
                </a:uFill>
                <a:latin typeface="Calibri"/>
                <a:ea typeface="Franklin Gothic Book"/>
              </a:rPr>
              <a:t>Feature engineering to extract relevant features from the data that might impact bike demand.</a:t>
            </a:r>
            <a:endParaRPr b="0" lang="en-US" sz="11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100" spc="-1" strike="noStrike">
                <a:solidFill>
                  <a:srgbClr val="404040"/>
                </a:solidFill>
                <a:uFill>
                  <a:solidFill>
                    <a:srgbClr val="ffffff"/>
                  </a:solidFill>
                </a:uFill>
                <a:latin typeface="Calibri"/>
                <a:ea typeface="Franklin Gothic Book"/>
              </a:rPr>
              <a:t>Machine Learning Algorithm:</a:t>
            </a:r>
            <a:endParaRPr b="0" lang="en-US" sz="11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100" spc="-1" strike="noStrike">
                <a:solidFill>
                  <a:srgbClr val="404040"/>
                </a:solidFill>
                <a:uFill>
                  <a:solidFill>
                    <a:srgbClr val="ffffff"/>
                  </a:solidFill>
                </a:uFill>
                <a:latin typeface="Calibri"/>
                <a:ea typeface="Franklin Gothic Book"/>
              </a:rPr>
              <a:t>Implement a machine learning algorithm, such as a time-series forecasting model (e.g., ARIMA, SARIMA, or LSTM), to predict bike counts based on historical patterns.</a:t>
            </a:r>
            <a:endParaRPr b="0" lang="en-US" sz="11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100" spc="-1" strike="noStrike">
                <a:solidFill>
                  <a:srgbClr val="404040"/>
                </a:solidFill>
                <a:uFill>
                  <a:solidFill>
                    <a:srgbClr val="ffffff"/>
                  </a:solidFill>
                </a:uFill>
                <a:latin typeface="Calibri"/>
                <a:ea typeface="Franklin Gothic Book"/>
              </a:rPr>
              <a:t>Consider incorporating other factors like weather conditions, day of the week, and special events to improve prediction accuracy.</a:t>
            </a:r>
            <a:endParaRPr b="0" lang="en-US" sz="11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100" spc="-1" strike="noStrike">
                <a:solidFill>
                  <a:srgbClr val="404040"/>
                </a:solidFill>
                <a:uFill>
                  <a:solidFill>
                    <a:srgbClr val="ffffff"/>
                  </a:solidFill>
                </a:uFill>
                <a:latin typeface="Calibri"/>
                <a:ea typeface="Franklin Gothic Book"/>
              </a:rPr>
              <a:t>Deployment:</a:t>
            </a:r>
            <a:endParaRPr b="0" lang="en-US" sz="11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100" spc="-1" strike="noStrike">
                <a:solidFill>
                  <a:srgbClr val="404040"/>
                </a:solidFill>
                <a:uFill>
                  <a:solidFill>
                    <a:srgbClr val="ffffff"/>
                  </a:solidFill>
                </a:uFill>
                <a:latin typeface="Calibri"/>
                <a:ea typeface="Franklin Gothic Book"/>
              </a:rPr>
              <a:t>Develop a user-friendly interface or application that provides real-time predictions for bike counts at different hours.</a:t>
            </a:r>
            <a:endParaRPr b="0" lang="en-US" sz="11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100" spc="-1" strike="noStrike">
                <a:solidFill>
                  <a:srgbClr val="404040"/>
                </a:solidFill>
                <a:uFill>
                  <a:solidFill>
                    <a:srgbClr val="ffffff"/>
                  </a:solidFill>
                </a:uFill>
                <a:latin typeface="Calibri"/>
                <a:ea typeface="Franklin Gothic Book"/>
              </a:rPr>
              <a:t>Deploy the solution on a scalable and reliable platform, considering factors like server infrastructure, response time, and user accessibility.</a:t>
            </a:r>
            <a:endParaRPr b="0" lang="en-US" sz="11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100" spc="-1" strike="noStrike">
                <a:solidFill>
                  <a:srgbClr val="404040"/>
                </a:solidFill>
                <a:uFill>
                  <a:solidFill>
                    <a:srgbClr val="ffffff"/>
                  </a:solidFill>
                </a:uFill>
                <a:latin typeface="Calibri"/>
                <a:ea typeface="Franklin Gothic Book"/>
              </a:rPr>
              <a:t>Evaluation:</a:t>
            </a:r>
            <a:endParaRPr b="0" lang="en-US" sz="11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100" spc="-1" strike="noStrike">
                <a:solidFill>
                  <a:srgbClr val="404040"/>
                </a:solidFill>
                <a:uFill>
                  <a:solidFill>
                    <a:srgbClr val="ffffff"/>
                  </a:solidFill>
                </a:uFill>
                <a:latin typeface="Calibri"/>
                <a:ea typeface="Franklin Gothic Book"/>
              </a:rPr>
              <a:t>Assess the model's performance using appropriate metrics such as Mean Absolute Error (MAE), Root Mean Squared Error (RMSE), or other relevant metrics.</a:t>
            </a:r>
            <a:endParaRPr b="0" lang="en-US" sz="11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1" lang="en-US" sz="1100" spc="-1" strike="noStrike">
                <a:solidFill>
                  <a:srgbClr val="404040"/>
                </a:solidFill>
                <a:uFill>
                  <a:solidFill>
                    <a:srgbClr val="ffffff"/>
                  </a:solidFill>
                </a:uFill>
                <a:latin typeface="Calibri"/>
                <a:ea typeface="Franklin Gothic Book"/>
              </a:rPr>
              <a:t>Fine-tune the model based on feedback and continuous monitoring of prediction accuracy.</a:t>
            </a:r>
            <a:endParaRPr b="0" lang="en-US" sz="11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0" lang="en-US" sz="1100" spc="-1" strike="noStrike">
                <a:solidFill>
                  <a:srgbClr val="404040"/>
                </a:solidFill>
                <a:uFill>
                  <a:solidFill>
                    <a:srgbClr val="ffffff"/>
                  </a:solidFill>
                </a:uFill>
                <a:latin typeface="Franklin Gothic Book"/>
                <a:ea typeface="Franklin Gothic Book"/>
              </a:rPr>
              <a:t>Result:</a:t>
            </a:r>
            <a:endParaRPr b="0" lang="en-US" sz="1100" spc="-1" strike="noStrike">
              <a:solidFill>
                <a:srgbClr val="404040"/>
              </a:solidFill>
              <a:uFill>
                <a:solidFill>
                  <a:srgbClr val="ffffff"/>
                </a:solidFill>
              </a:uFill>
              <a:latin typeface="Franklin Gothic Book"/>
            </a:endParaRPr>
          </a:p>
          <a:p>
            <a:pPr>
              <a:lnSpc>
                <a:spcPct val="100000"/>
              </a:lnSpc>
            </a:pPr>
            <a:endParaRPr b="0" lang="en-US" sz="1100" spc="-1" strike="noStrike">
              <a:solidFill>
                <a:srgbClr val="404040"/>
              </a:solidFill>
              <a:uFill>
                <a:solidFill>
                  <a:srgbClr val="ffffff"/>
                </a:solidFill>
              </a:uFill>
              <a:latin typeface="Franklin Gothic Book"/>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581040" y="6624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System  Approach</a:t>
            </a:r>
            <a:endParaRPr b="0" lang="en-US" sz="1800" spc="-1" strike="noStrike">
              <a:solidFill>
                <a:srgbClr val="000000"/>
              </a:solidFill>
              <a:uFill>
                <a:solidFill>
                  <a:srgbClr val="ffffff"/>
                </a:solidFill>
              </a:uFill>
              <a:latin typeface="Franklin Gothic Book"/>
            </a:endParaRPr>
          </a:p>
        </p:txBody>
      </p:sp>
      <p:sp>
        <p:nvSpPr>
          <p:cNvPr id="138" name="TextShape 2"/>
          <p:cNvSpPr txBox="1"/>
          <p:nvPr/>
        </p:nvSpPr>
        <p:spPr>
          <a:xfrm>
            <a:off x="581040" y="1302120"/>
            <a:ext cx="11029320" cy="4672800"/>
          </a:xfrm>
          <a:prstGeom prst="rect">
            <a:avLst/>
          </a:prstGeom>
          <a:noFill/>
          <a:ln>
            <a:noFill/>
          </a:ln>
        </p:spPr>
        <p:txBody>
          <a:bodyPr anchor="ctr"/>
          <a:p>
            <a:pPr>
              <a:lnSpc>
                <a:spcPct val="100000"/>
              </a:lnSpc>
            </a:pPr>
            <a:r>
              <a:rPr b="1" lang="en-US" sz="1800" spc="-1" strike="noStrike">
                <a:solidFill>
                  <a:srgbClr val="0f0f0f"/>
                </a:solidFill>
                <a:uFill>
                  <a:solidFill>
                    <a:srgbClr val="ffffff"/>
                  </a:solidFill>
                </a:u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f0f0f"/>
                </a:solidFill>
                <a:uFill>
                  <a:solidFill>
                    <a:srgbClr val="ffffff"/>
                  </a:solidFill>
                </a:uFill>
                <a:latin typeface="Franklin Gothic Book"/>
                <a:ea typeface="Franklin Gothic Book"/>
              </a:rPr>
              <a:t>System requirements</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f0f0f"/>
                </a:solidFill>
                <a:uFill>
                  <a:solidFill>
                    <a:srgbClr val="ffffff"/>
                  </a:solidFill>
                </a:uFill>
                <a:latin typeface="Franklin Gothic Book"/>
                <a:ea typeface="Franklin Gothic Book"/>
              </a:rPr>
              <a:t>Library required to build the model</a:t>
            </a:r>
            <a:endParaRPr b="0" lang="en-US" sz="1700" spc="-1" strike="noStrike">
              <a:solidFill>
                <a:srgbClr val="404040"/>
              </a:solidFill>
              <a:uFill>
                <a:solidFill>
                  <a:srgbClr val="ffffff"/>
                </a:solidFill>
              </a:uFill>
              <a:latin typeface="Franklin Gothic Book"/>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Algorithm &amp; Deployment</a:t>
            </a:r>
            <a:endParaRPr b="0" lang="en-US" sz="1800" spc="-1" strike="noStrike">
              <a:solidFill>
                <a:srgbClr val="000000"/>
              </a:solidFill>
              <a:uFill>
                <a:solidFill>
                  <a:srgbClr val="ffffff"/>
                </a:solidFill>
              </a:uFill>
              <a:latin typeface="Franklin Gothic Book"/>
            </a:endParaRPr>
          </a:p>
        </p:txBody>
      </p:sp>
      <p:sp>
        <p:nvSpPr>
          <p:cNvPr id="140" name="TextShape 2"/>
          <p:cNvSpPr txBox="1"/>
          <p:nvPr/>
        </p:nvSpPr>
        <p:spPr>
          <a:xfrm>
            <a:off x="581040" y="1302120"/>
            <a:ext cx="11029320" cy="4672800"/>
          </a:xfrm>
          <a:prstGeom prst="rect">
            <a:avLst/>
          </a:prstGeom>
          <a:noFill/>
          <a:ln>
            <a:noFill/>
          </a:ln>
        </p:spPr>
        <p:txBody>
          <a:bodyPr anchor="ctr"/>
          <a:p>
            <a:pPr marL="305280" indent="-30492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ea typeface="Franklin Gothic Book"/>
              </a:rPr>
              <a:t>In the Algorithm section, describe the machine learning algorithm chosen for predicting bike counts. Here's an example structure for this section: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400" spc="-1" strike="noStrike">
                <a:solidFill>
                  <a:srgbClr val="404040"/>
                </a:solidFill>
                <a:uFill>
                  <a:solidFill>
                    <a:srgbClr val="ffffff"/>
                  </a:solidFill>
                </a:uFill>
                <a:latin typeface="Franklin Gothic Book"/>
                <a:ea typeface="Franklin Gothic Book"/>
              </a:rPr>
              <a:t>Algorithm Selection:</a:t>
            </a:r>
            <a:endParaRPr b="0" lang="en-US" sz="17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ea typeface="Franklin Gothic Book"/>
              </a:rPr>
              <a:t>Provide a brief overview of the chosen algorithm (e.g., time-series forecasting model, like ARIMA or LSTM) and justify its selection based on the problem statement and data characteristics.</a:t>
            </a:r>
            <a:endParaRPr b="0" lang="en-US" sz="13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400" spc="-1" strike="noStrike">
                <a:solidFill>
                  <a:srgbClr val="404040"/>
                </a:solidFill>
                <a:uFill>
                  <a:solidFill>
                    <a:srgbClr val="ffffff"/>
                  </a:solidFill>
                </a:uFill>
                <a:latin typeface="Franklin Gothic Book"/>
                <a:ea typeface="Franklin Gothic Book"/>
              </a:rPr>
              <a:t>Data Input:</a:t>
            </a:r>
            <a:endParaRPr b="0" lang="en-US" sz="17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ea typeface="Franklin Gothic Book"/>
              </a:rPr>
              <a:t>Specify the input features used by the algorithm, such as historical bike rental data, weather conditions, day of the week, and any other relevant factors.</a:t>
            </a:r>
            <a:endParaRPr b="0" lang="en-US" sz="13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400" spc="-1" strike="noStrike">
                <a:solidFill>
                  <a:srgbClr val="404040"/>
                </a:solidFill>
                <a:uFill>
                  <a:solidFill>
                    <a:srgbClr val="ffffff"/>
                  </a:solidFill>
                </a:uFill>
                <a:latin typeface="Franklin Gothic Book"/>
                <a:ea typeface="Franklin Gothic Book"/>
              </a:rPr>
              <a:t>Training Process:</a:t>
            </a:r>
            <a:endParaRPr b="0" lang="en-US" sz="17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ea typeface="Franklin Gothic Book"/>
              </a:rPr>
              <a:t>Explain how the algorithm is trained using historical data. Highlight any specific considerations or techniques employed, such as cross-validation or hyperparameter tuning.</a:t>
            </a:r>
            <a:endParaRPr b="0" lang="en-US" sz="13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400" spc="-1" strike="noStrike">
                <a:solidFill>
                  <a:srgbClr val="404040"/>
                </a:solidFill>
                <a:uFill>
                  <a:solidFill>
                    <a:srgbClr val="ffffff"/>
                  </a:solidFill>
                </a:uFill>
                <a:latin typeface="Franklin Gothic Book"/>
                <a:ea typeface="Franklin Gothic Book"/>
              </a:rPr>
              <a:t>Prediction Process:</a:t>
            </a:r>
            <a:endParaRPr b="0" lang="en-US" sz="1700" spc="-1" strike="noStrike">
              <a:solidFill>
                <a:srgbClr val="404040"/>
              </a:solidFill>
              <a:uFill>
                <a:solidFill>
                  <a:srgbClr val="ffffff"/>
                </a:solidFill>
              </a:uFill>
              <a:latin typeface="Franklin Gothic Book"/>
            </a:endParaRPr>
          </a:p>
          <a:p>
            <a:pPr lvl="1" marL="630000" indent="-30492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ea typeface="Franklin Gothic Book"/>
              </a:rPr>
              <a:t>Detail how the trained algorithm makes predictions for future bike counts. Discuss any real-time data inputs considered during the prediction phase.</a:t>
            </a:r>
            <a:endParaRPr b="0" lang="en-US" sz="13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Result</a:t>
            </a:r>
            <a:endParaRPr b="0" lang="en-US" sz="1800" spc="-1" strike="noStrike">
              <a:solidFill>
                <a:srgbClr val="000000"/>
              </a:solidFill>
              <a:uFill>
                <a:solidFill>
                  <a:srgbClr val="ffffff"/>
                </a:solidFill>
              </a:uFill>
              <a:latin typeface="Franklin Gothic Book"/>
            </a:endParaRPr>
          </a:p>
        </p:txBody>
      </p:sp>
      <p:sp>
        <p:nvSpPr>
          <p:cNvPr id="142" name="TextShape 2"/>
          <p:cNvSpPr txBox="1"/>
          <p:nvPr/>
        </p:nvSpPr>
        <p:spPr>
          <a:xfrm>
            <a:off x="581040" y="1302120"/>
            <a:ext cx="11029320" cy="4672800"/>
          </a:xfrm>
          <a:prstGeom prst="rect">
            <a:avLst/>
          </a:prstGeom>
          <a:noFill/>
          <a:ln>
            <a:noFill/>
          </a:ln>
        </p:spPr>
        <p:txBody>
          <a:bodyPr anchor="ctr"/>
          <a:p>
            <a:pPr>
              <a:lnSpc>
                <a:spcPct val="100000"/>
              </a:lnSpc>
            </a:pPr>
            <a:r>
              <a:rPr b="0" lang="en-US" sz="2400" spc="-1" strike="noStrike">
                <a:solidFill>
                  <a:srgbClr val="0f0f0f"/>
                </a:solidFill>
                <a:uFill>
                  <a:solidFill>
                    <a:srgbClr val="ffffff"/>
                  </a:solidFill>
                </a:uFill>
                <a:latin typeface="Franklin Gothic Book"/>
                <a:ea typeface="Franklin Gothic Book"/>
              </a:rPr>
              <a:t>Present the results of the machine learning model in terms of its accuracy and effectiveness in predicting bike counts. Include visualizations and comparisons between predicted and actual counts to highlight the model's performance.</a:t>
            </a:r>
            <a:endParaRPr b="0" lang="en-US" sz="1700" spc="-1" strike="noStrike">
              <a:solidFill>
                <a:srgbClr val="404040"/>
              </a:solidFill>
              <a:uFill>
                <a:solidFill>
                  <a:srgbClr val="ffffff"/>
                </a:solidFill>
              </a:uFill>
              <a:latin typeface="Franklin Gothic Book"/>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Conclusion</a:t>
            </a:r>
            <a:endParaRPr b="0" lang="en-US" sz="1800" spc="-1" strike="noStrike">
              <a:solidFill>
                <a:srgbClr val="000000"/>
              </a:solidFill>
              <a:uFill>
                <a:solidFill>
                  <a:srgbClr val="ffffff"/>
                </a:solidFill>
              </a:uFill>
              <a:latin typeface="Franklin Gothic Book"/>
            </a:endParaRPr>
          </a:p>
        </p:txBody>
      </p:sp>
      <p:sp>
        <p:nvSpPr>
          <p:cNvPr id="144" name="TextShape 2"/>
          <p:cNvSpPr txBox="1"/>
          <p:nvPr/>
        </p:nvSpPr>
        <p:spPr>
          <a:xfrm>
            <a:off x="581040" y="1302120"/>
            <a:ext cx="11029320" cy="4672800"/>
          </a:xfrm>
          <a:prstGeom prst="rect">
            <a:avLst/>
          </a:prstGeom>
          <a:noFill/>
          <a:ln>
            <a:noFill/>
          </a:ln>
        </p:spPr>
        <p:txBody>
          <a:bodyPr anchor="ctr"/>
          <a:p>
            <a:pPr marL="305280" indent="-304920">
              <a:lnSpc>
                <a:spcPct val="100000"/>
              </a:lnSpc>
              <a:buClr>
                <a:srgbClr val="1cade4"/>
              </a:buClr>
              <a:buSzPct val="92000"/>
              <a:buFont typeface="Wingdings 2" charset="2"/>
              <a:buChar char=""/>
            </a:pPr>
            <a:r>
              <a:rPr b="0" lang="en-US" sz="2000" spc="-1" strike="noStrike">
                <a:solidFill>
                  <a:srgbClr val="0f0f0f"/>
                </a:solidFill>
                <a:uFill>
                  <a:solidFill>
                    <a:srgbClr val="ffffff"/>
                  </a:solidFill>
                </a:uFill>
                <a:latin typeface="Franklin Gothic Book"/>
                <a:ea typeface="Franklin Gothic Book"/>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b="0" lang="en-US" sz="1700" spc="-1" strike="noStrike">
              <a:solidFill>
                <a:srgbClr val="404040"/>
              </a:solidFill>
              <a:uFill>
                <a:solidFill>
                  <a:srgbClr val="ffffff"/>
                </a:solidFill>
              </a:uFill>
              <a:latin typeface="Franklin Gothic Book"/>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581040" y="1302120"/>
            <a:ext cx="11029320" cy="4672800"/>
          </a:xfrm>
          <a:prstGeom prst="rect">
            <a:avLst/>
          </a:prstGeom>
          <a:noFill/>
          <a:ln>
            <a:noFill/>
          </a:ln>
        </p:spPr>
        <p:txBody>
          <a:bodyPr anchor="ctr"/>
          <a:p>
            <a:pPr>
              <a:lnSpc>
                <a:spcPct val="100000"/>
              </a:lnSpc>
            </a:pP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0" lang="en-US" sz="2000" spc="-1" strike="noStrike">
                <a:solidFill>
                  <a:srgbClr val="404040"/>
                </a:solidFill>
                <a:uFill>
                  <a:solidFill>
                    <a:srgbClr val="ffffff"/>
                  </a:solidFill>
                </a:uFill>
                <a:latin typeface="Franklin Gothic Book"/>
                <a:ea typeface="Franklin Gothic Book"/>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
        <p:nvSpPr>
          <p:cNvPr id="146" name="CustomShape 2"/>
          <p:cNvSpPr/>
          <p:nvPr/>
        </p:nvSpPr>
        <p:spPr>
          <a:xfrm>
            <a:off x="535680" y="844560"/>
            <a:ext cx="11029320" cy="529920"/>
          </a:xfrm>
          <a:prstGeom prst="rect">
            <a:avLst/>
          </a:prstGeom>
          <a:noFill/>
          <a:ln>
            <a:noFill/>
          </a:ln>
        </p:spPr>
        <p:style>
          <a:lnRef idx="0"/>
          <a:fillRef idx="0"/>
          <a:effectRef idx="0"/>
          <a:fontRef idx="minor"/>
        </p:style>
        <p:txBody>
          <a:bodyPr anchor="b"/>
          <a:p>
            <a:pPr>
              <a:lnSpc>
                <a:spcPct val="100000"/>
              </a:lnSpc>
            </a:pPr>
            <a:r>
              <a:rPr b="1" lang="en-IN" sz="4400" spc="-1" strike="noStrike" cap="all">
                <a:solidFill>
                  <a:srgbClr val="1cade4"/>
                </a:solidFill>
                <a:uFill>
                  <a:solidFill>
                    <a:srgbClr val="ffffff"/>
                  </a:solidFill>
                </a:uFill>
                <a:latin typeface="Arial"/>
              </a:rPr>
              <a:t>Future scope</a:t>
            </a:r>
            <a:endParaRPr b="0" lang="en-IN" sz="2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Future forward</Template>
  <TotalTime>8</TotalTime>
  <Application>LibreOffice/5.1.6.2$Linux_x86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2024-04-04T14:09:04Z</dcterms:modified>
  <cp:revision>23</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