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618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1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8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8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3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3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8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6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1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2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7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3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6D509-419C-41B3-BB9D-07ABB3C883B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2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98" y="1862051"/>
            <a:ext cx="8605204" cy="23525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9122" y="6113720"/>
            <a:ext cx="529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Jay Humphreys </a:t>
            </a:r>
            <a:r>
              <a:rPr lang="en-US" dirty="0" smtClean="0">
                <a:latin typeface="+mj-lt"/>
              </a:rPr>
              <a:t>| </a:t>
            </a:r>
            <a:r>
              <a:rPr lang="en-US" dirty="0" smtClean="0">
                <a:latin typeface="+mj-lt"/>
              </a:rPr>
              <a:t>Greg </a:t>
            </a:r>
            <a:r>
              <a:rPr lang="en-US" dirty="0" err="1" smtClean="0">
                <a:latin typeface="+mj-lt"/>
              </a:rPr>
              <a:t>Hansell</a:t>
            </a:r>
            <a:r>
              <a:rPr lang="en-US" dirty="0" smtClean="0">
                <a:latin typeface="+mj-lt"/>
              </a:rPr>
              <a:t> | Alex Elias </a:t>
            </a:r>
            <a:r>
              <a:rPr lang="en-US" dirty="0" smtClean="0">
                <a:latin typeface="+mj-lt"/>
              </a:rPr>
              <a:t>| Chris Sweet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319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HiveMap</a:t>
            </a:r>
            <a:r>
              <a:rPr lang="en-US" dirty="0" smtClean="0"/>
              <a:t> Vision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398" y="6151419"/>
            <a:ext cx="2584602" cy="706582"/>
          </a:xfrm>
        </p:spPr>
      </p:pic>
      <p:pic>
        <p:nvPicPr>
          <p:cNvPr id="1030" name="Picture 6" descr="Image result for beehive out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93476"/>
            <a:ext cx="2536768" cy="241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502393" y="1914541"/>
            <a:ext cx="10962168" cy="3268062"/>
            <a:chOff x="699976" y="1499191"/>
            <a:chExt cx="10962168" cy="3268062"/>
          </a:xfrm>
        </p:grpSpPr>
        <p:sp>
          <p:nvSpPr>
            <p:cNvPr id="9" name="TextBox 8"/>
            <p:cNvSpPr txBox="1"/>
            <p:nvPr/>
          </p:nvSpPr>
          <p:spPr>
            <a:xfrm>
              <a:off x="4100403" y="1778126"/>
              <a:ext cx="7561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atin typeface="Bookman Old Style" panose="02050604050505020204" pitchFamily="18" charset="0"/>
                </a:rPr>
                <a:t>“???”</a:t>
              </a:r>
              <a:endParaRPr lang="en-US" sz="3600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699976" y="1499191"/>
              <a:ext cx="1096216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99976" y="4767253"/>
              <a:ext cx="1096216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449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Topology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398" y="6151419"/>
            <a:ext cx="2584602" cy="706582"/>
          </a:xfrm>
        </p:spPr>
      </p:pic>
      <p:pic>
        <p:nvPicPr>
          <p:cNvPr id="3076" name="Picture 4" descr="Image result for raspberry pi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2310" r="6859" b="1420"/>
          <a:stretch/>
        </p:blipFill>
        <p:spPr bwMode="auto">
          <a:xfrm rot="5400000">
            <a:off x="6496863" y="2111092"/>
            <a:ext cx="959499" cy="146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0316367" y="1669304"/>
            <a:ext cx="685319" cy="1363715"/>
            <a:chOff x="9607398" y="1204917"/>
            <a:chExt cx="685319" cy="1363715"/>
          </a:xfrm>
        </p:grpSpPr>
        <p:pic>
          <p:nvPicPr>
            <p:cNvPr id="3078" name="Picture 6" descr="Image result for phone blank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22" t="8236" r="38877" b="16522"/>
            <a:stretch/>
          </p:blipFill>
          <p:spPr bwMode="auto">
            <a:xfrm>
              <a:off x="9607398" y="1204917"/>
              <a:ext cx="685319" cy="1363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Content Placeholder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7" t="24357" r="81506" b="20861"/>
            <a:stretch/>
          </p:blipFill>
          <p:spPr>
            <a:xfrm>
              <a:off x="9757920" y="1628910"/>
              <a:ext cx="367443" cy="387078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9792473" y="3273314"/>
            <a:ext cx="1733107" cy="1123054"/>
            <a:chOff x="0" y="1025581"/>
            <a:chExt cx="4762500" cy="3086101"/>
          </a:xfrm>
        </p:grpSpPr>
        <p:pic>
          <p:nvPicPr>
            <p:cNvPr id="3080" name="Picture 8" descr="Image result for lapto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25581"/>
              <a:ext cx="4762500" cy="3086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716191" y="1204917"/>
              <a:ext cx="3330117" cy="1883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bg1"/>
                </a:solidFill>
              </a:endParaRPr>
            </a:p>
          </p:txBody>
        </p:sp>
        <p:pic>
          <p:nvPicPr>
            <p:cNvPr id="12" name="Content Placeholder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7" t="24357" r="81506" b="20861"/>
            <a:stretch/>
          </p:blipFill>
          <p:spPr>
            <a:xfrm>
              <a:off x="1858547" y="1487727"/>
              <a:ext cx="1045403" cy="1101266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9732645" y="4547832"/>
            <a:ext cx="1852763" cy="1164749"/>
            <a:chOff x="341453" y="227955"/>
            <a:chExt cx="9772650" cy="6143626"/>
          </a:xfrm>
        </p:grpSpPr>
        <p:pic>
          <p:nvPicPr>
            <p:cNvPr id="3082" name="Picture 10" descr="Image result for tv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453" y="227955"/>
              <a:ext cx="9772650" cy="6143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/>
            <p:cNvSpPr/>
            <p:nvPr/>
          </p:nvSpPr>
          <p:spPr>
            <a:xfrm>
              <a:off x="690111" y="471577"/>
              <a:ext cx="9023231" cy="5101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5" name="Content Placeholder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7" t="24357" r="81506" b="20861"/>
            <a:stretch/>
          </p:blipFill>
          <p:spPr>
            <a:xfrm>
              <a:off x="3997593" y="1424952"/>
              <a:ext cx="2408265" cy="2536955"/>
            </a:xfrm>
            <a:prstGeom prst="rect">
              <a:avLst/>
            </a:prstGeom>
          </p:spPr>
        </p:pic>
        <p:sp>
          <p:nvSpPr>
            <p:cNvPr id="7" name="Freeform 6"/>
            <p:cNvSpPr/>
            <p:nvPr/>
          </p:nvSpPr>
          <p:spPr>
            <a:xfrm>
              <a:off x="691763" y="461176"/>
              <a:ext cx="4905955" cy="5111488"/>
            </a:xfrm>
            <a:custGeom>
              <a:avLst/>
              <a:gdLst>
                <a:gd name="connsiteX0" fmla="*/ 7952 w 4905955"/>
                <a:gd name="connsiteY0" fmla="*/ 7951 h 5104737"/>
                <a:gd name="connsiteX1" fmla="*/ 4905955 w 4905955"/>
                <a:gd name="connsiteY1" fmla="*/ 0 h 5104737"/>
                <a:gd name="connsiteX2" fmla="*/ 3856383 w 4905955"/>
                <a:gd name="connsiteY2" fmla="*/ 5104737 h 5104737"/>
                <a:gd name="connsiteX3" fmla="*/ 0 w 4905955"/>
                <a:gd name="connsiteY3" fmla="*/ 5096786 h 5104737"/>
                <a:gd name="connsiteX4" fmla="*/ 7952 w 4905955"/>
                <a:gd name="connsiteY4" fmla="*/ 7951 h 510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5955" h="5104737">
                  <a:moveTo>
                    <a:pt x="7952" y="7951"/>
                  </a:moveTo>
                  <a:lnTo>
                    <a:pt x="4905955" y="0"/>
                  </a:lnTo>
                  <a:lnTo>
                    <a:pt x="3856383" y="5104737"/>
                  </a:lnTo>
                  <a:lnTo>
                    <a:pt x="0" y="5096786"/>
                  </a:lnTo>
                  <a:cubicBezTo>
                    <a:pt x="2651" y="3400508"/>
                    <a:pt x="5301" y="1704229"/>
                    <a:pt x="7952" y="795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shade val="30000"/>
                    <a:satMod val="115000"/>
                    <a:alpha val="24000"/>
                  </a:schemeClr>
                </a:gs>
                <a:gs pos="0">
                  <a:schemeClr val="bg1"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4" descr="Image result for raspberry pi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2310" r="6859" b="1420"/>
          <a:stretch/>
        </p:blipFill>
        <p:spPr bwMode="auto">
          <a:xfrm rot="5400000">
            <a:off x="7584746" y="3642912"/>
            <a:ext cx="959499" cy="146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arduino nan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" t="32157" r="3642" b="27973"/>
          <a:stretch/>
        </p:blipFill>
        <p:spPr bwMode="auto">
          <a:xfrm>
            <a:off x="2748847" y="3249883"/>
            <a:ext cx="1255221" cy="49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737370" y="55850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084" name="Picture 12" descr="http://zeromq.wdfiles.com/local--files/admin:css/logo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3639775"/>
            <a:ext cx="853698" cy="26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122987" y="2127897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66201" y="180392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nRF24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20792" y="5331617"/>
            <a:ext cx="27116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3600" dirty="0" smtClean="0"/>
              <a:t>π</a:t>
            </a:r>
            <a:r>
              <a:rPr lang="en-US" sz="3600" dirty="0" smtClean="0"/>
              <a:t> Layer:</a:t>
            </a:r>
          </a:p>
          <a:p>
            <a:pPr algn="ctr"/>
            <a:r>
              <a:rPr lang="en-US" sz="3600" dirty="0" smtClean="0"/>
              <a:t>Raspberry </a:t>
            </a:r>
            <a:r>
              <a:rPr lang="en-US" sz="3600" dirty="0" err="1" smtClean="0"/>
              <a:t>Pis</a:t>
            </a:r>
            <a:endParaRPr lang="en-US" sz="3600" dirty="0"/>
          </a:p>
        </p:txBody>
      </p:sp>
      <p:sp>
        <p:nvSpPr>
          <p:cNvPr id="29" name="TextBox 28"/>
          <p:cNvSpPr txBox="1"/>
          <p:nvPr/>
        </p:nvSpPr>
        <p:spPr>
          <a:xfrm>
            <a:off x="468871" y="5289060"/>
            <a:ext cx="42180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A Layer:</a:t>
            </a:r>
          </a:p>
          <a:p>
            <a:pPr algn="ctr"/>
            <a:r>
              <a:rPr lang="en-US" sz="3600" dirty="0" smtClean="0"/>
              <a:t>Arduinos and Sensors</a:t>
            </a:r>
            <a:endParaRPr lang="en-US" sz="3600" dirty="0"/>
          </a:p>
        </p:txBody>
      </p:sp>
      <p:pic>
        <p:nvPicPr>
          <p:cNvPr id="3088" name="Picture 16" descr="Image result for eye clipart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7" t="27488" r="5483" b="27163"/>
          <a:stretch/>
        </p:blipFill>
        <p:spPr bwMode="auto">
          <a:xfrm>
            <a:off x="700345" y="4077402"/>
            <a:ext cx="599409" cy="30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ear clipart listeni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2" t="14633" r="7951" b="16461"/>
          <a:stretch/>
        </p:blipFill>
        <p:spPr bwMode="auto">
          <a:xfrm>
            <a:off x="1402714" y="3998066"/>
            <a:ext cx="623579" cy="45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Image result for antenna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1" r="42943" b="24688"/>
          <a:stretch/>
        </p:blipFill>
        <p:spPr bwMode="auto">
          <a:xfrm>
            <a:off x="6944775" y="1419466"/>
            <a:ext cx="70174" cy="99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Image result for raspberry pi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2310" r="6859" b="1420"/>
          <a:stretch/>
        </p:blipFill>
        <p:spPr bwMode="auto">
          <a:xfrm rot="5400000">
            <a:off x="5291893" y="3650742"/>
            <a:ext cx="959499" cy="146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2" descr="Image result for antenna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1" r="42943" b="24688"/>
          <a:stretch/>
        </p:blipFill>
        <p:spPr bwMode="auto">
          <a:xfrm>
            <a:off x="3385505" y="2274841"/>
            <a:ext cx="70174" cy="99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mage result for arduino nan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" t="32157" r="3642" b="27973"/>
          <a:stretch/>
        </p:blipFill>
        <p:spPr bwMode="auto">
          <a:xfrm>
            <a:off x="1902323" y="2448688"/>
            <a:ext cx="1255221" cy="49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2" descr="Image result for antenna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1" r="42943" b="24688"/>
          <a:stretch/>
        </p:blipFill>
        <p:spPr bwMode="auto">
          <a:xfrm>
            <a:off x="2538981" y="1473646"/>
            <a:ext cx="70174" cy="99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Image result for arduino nan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" t="32157" r="3642" b="27973"/>
          <a:stretch/>
        </p:blipFill>
        <p:spPr bwMode="auto">
          <a:xfrm>
            <a:off x="721660" y="3303771"/>
            <a:ext cx="1255221" cy="49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2" descr="Image result for antenna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1" r="42943" b="24688"/>
          <a:stretch/>
        </p:blipFill>
        <p:spPr bwMode="auto">
          <a:xfrm>
            <a:off x="1358318" y="2328729"/>
            <a:ext cx="70174" cy="99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Image result for arduino nan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" t="32157" r="3642" b="27973"/>
          <a:stretch/>
        </p:blipFill>
        <p:spPr bwMode="auto">
          <a:xfrm>
            <a:off x="1759453" y="4862966"/>
            <a:ext cx="1255221" cy="49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2" descr="Image result for antenna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1" r="42943" b="24688"/>
          <a:stretch/>
        </p:blipFill>
        <p:spPr bwMode="auto">
          <a:xfrm>
            <a:off x="2396111" y="3887924"/>
            <a:ext cx="70174" cy="99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18977" y="1419466"/>
            <a:ext cx="4486939" cy="5140822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925737" y="1406340"/>
            <a:ext cx="3977587" cy="5153948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42" idx="3"/>
            <a:endCxn id="40" idx="1"/>
          </p:cNvCxnSpPr>
          <p:nvPr/>
        </p:nvCxnSpPr>
        <p:spPr>
          <a:xfrm flipV="1">
            <a:off x="1428492" y="1969797"/>
            <a:ext cx="1110489" cy="855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4" idx="3"/>
            <a:endCxn id="37" idx="1"/>
          </p:cNvCxnSpPr>
          <p:nvPr/>
        </p:nvCxnSpPr>
        <p:spPr>
          <a:xfrm flipV="1">
            <a:off x="2466285" y="2770992"/>
            <a:ext cx="919220" cy="1613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0" idx="3"/>
            <a:endCxn id="37" idx="1"/>
          </p:cNvCxnSpPr>
          <p:nvPr/>
        </p:nvCxnSpPr>
        <p:spPr>
          <a:xfrm>
            <a:off x="2609155" y="1969797"/>
            <a:ext cx="776350" cy="8011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7" idx="3"/>
            <a:endCxn id="3094" idx="1"/>
          </p:cNvCxnSpPr>
          <p:nvPr/>
        </p:nvCxnSpPr>
        <p:spPr>
          <a:xfrm flipV="1">
            <a:off x="3455679" y="1915617"/>
            <a:ext cx="3489096" cy="855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678340" y="3337685"/>
            <a:ext cx="628521" cy="56663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1"/>
          </p:cNvCxnSpPr>
          <p:nvPr/>
        </p:nvCxnSpPr>
        <p:spPr>
          <a:xfrm flipH="1" flipV="1">
            <a:off x="7681813" y="3337685"/>
            <a:ext cx="382682" cy="55880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0"/>
            <a:endCxn id="19" idx="2"/>
          </p:cNvCxnSpPr>
          <p:nvPr/>
        </p:nvCxnSpPr>
        <p:spPr>
          <a:xfrm flipV="1">
            <a:off x="6504974" y="4376244"/>
            <a:ext cx="826190" cy="783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78" idx="1"/>
            <a:endCxn id="3076" idx="0"/>
          </p:cNvCxnSpPr>
          <p:nvPr/>
        </p:nvCxnSpPr>
        <p:spPr>
          <a:xfrm flipH="1">
            <a:off x="7709944" y="2351162"/>
            <a:ext cx="2606423" cy="493262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076" idx="0"/>
          </p:cNvCxnSpPr>
          <p:nvPr/>
        </p:nvCxnSpPr>
        <p:spPr>
          <a:xfrm flipH="1" flipV="1">
            <a:off x="7709944" y="2844424"/>
            <a:ext cx="2254309" cy="836818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082" idx="1"/>
            <a:endCxn id="19" idx="0"/>
          </p:cNvCxnSpPr>
          <p:nvPr/>
        </p:nvCxnSpPr>
        <p:spPr>
          <a:xfrm flipH="1" flipV="1">
            <a:off x="8797827" y="4376244"/>
            <a:ext cx="934818" cy="753963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152713" y="3136364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9122987" y="4383921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658802" y="1839911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nRF24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500490" y="1928003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nRF24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2575824" y="394468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nRF24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3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398" y="6151419"/>
            <a:ext cx="2584602" cy="706582"/>
          </a:xfrm>
        </p:spPr>
      </p:pic>
    </p:spTree>
    <p:extLst>
      <p:ext uri="{BB962C8B-B14F-4D97-AF65-F5344CB8AC3E}">
        <p14:creationId xmlns:p14="http://schemas.microsoft.com/office/powerpoint/2010/main" val="133507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398" y="6151419"/>
            <a:ext cx="2584602" cy="706582"/>
          </a:xfrm>
        </p:spPr>
      </p:pic>
    </p:spTree>
    <p:extLst>
      <p:ext uri="{BB962C8B-B14F-4D97-AF65-F5344CB8AC3E}">
        <p14:creationId xmlns:p14="http://schemas.microsoft.com/office/powerpoint/2010/main" val="251913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39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Calibri</vt:lpstr>
      <vt:lpstr>Calibri Light</vt:lpstr>
      <vt:lpstr>Office Theme</vt:lpstr>
      <vt:lpstr>PowerPoint Presentation</vt:lpstr>
      <vt:lpstr>The HiveMap Vision</vt:lpstr>
      <vt:lpstr>Network Topology</vt:lpstr>
      <vt:lpstr>Next Steps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Elias</dc:creator>
  <cp:lastModifiedBy>Alex Elias</cp:lastModifiedBy>
  <cp:revision>12</cp:revision>
  <dcterms:created xsi:type="dcterms:W3CDTF">2019-03-16T19:05:22Z</dcterms:created>
  <dcterms:modified xsi:type="dcterms:W3CDTF">2019-03-16T22:00:15Z</dcterms:modified>
</cp:coreProperties>
</file>