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1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8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8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3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3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8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6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1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2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7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3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2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gif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12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5" Type="http://schemas.openxmlformats.org/officeDocument/2006/relationships/image" Target="../media/image29.jpeg"/><Relationship Id="rId10" Type="http://schemas.openxmlformats.org/officeDocument/2006/relationships/image" Target="../media/image10.gif"/><Relationship Id="rId4" Type="http://schemas.openxmlformats.org/officeDocument/2006/relationships/image" Target="../media/image19.jpeg"/><Relationship Id="rId9" Type="http://schemas.openxmlformats.org/officeDocument/2006/relationships/image" Target="../media/image24.png"/><Relationship Id="rId14" Type="http://schemas.openxmlformats.org/officeDocument/2006/relationships/image" Target="../media/image2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98" y="1862051"/>
            <a:ext cx="8605204" cy="2352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9122" y="6113720"/>
            <a:ext cx="529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Jay Humphreys | Greg </a:t>
            </a:r>
            <a:r>
              <a:rPr lang="en-US" dirty="0" err="1" smtClean="0">
                <a:latin typeface="+mj-lt"/>
              </a:rPr>
              <a:t>Hansell</a:t>
            </a:r>
            <a:r>
              <a:rPr lang="en-US" dirty="0" smtClean="0">
                <a:latin typeface="+mj-lt"/>
              </a:rPr>
              <a:t> | Alex Elias | Chris Sweet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31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398" y="6151419"/>
            <a:ext cx="2584602" cy="706582"/>
          </a:xfrm>
        </p:spPr>
      </p:pic>
      <p:pic>
        <p:nvPicPr>
          <p:cNvPr id="1030" name="Picture 6" descr="Image result for beehive out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2721"/>
            <a:ext cx="2536768" cy="241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02393" y="1648723"/>
            <a:ext cx="10962168" cy="3204272"/>
            <a:chOff x="699976" y="1414128"/>
            <a:chExt cx="10962168" cy="3204272"/>
          </a:xfrm>
        </p:grpSpPr>
        <p:sp>
          <p:nvSpPr>
            <p:cNvPr id="9" name="TextBox 8"/>
            <p:cNvSpPr txBox="1"/>
            <p:nvPr/>
          </p:nvSpPr>
          <p:spPr>
            <a:xfrm>
              <a:off x="4100403" y="1778126"/>
              <a:ext cx="756174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Bookman Old Style" panose="02050604050505020204" pitchFamily="18" charset="0"/>
                </a:rPr>
                <a:t>“To provide all students with rooms to study in across campus based on accessibility requirements and preference”</a:t>
              </a:r>
              <a:endParaRPr lang="en-US" sz="36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99976" y="1414128"/>
              <a:ext cx="1096216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99976" y="4618400"/>
              <a:ext cx="1096216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16465" y="86465"/>
            <a:ext cx="1622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Vision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844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398" y="6151419"/>
            <a:ext cx="2584602" cy="706582"/>
          </a:xfrm>
        </p:spPr>
      </p:pic>
      <p:sp>
        <p:nvSpPr>
          <p:cNvPr id="5" name="TextBox 4"/>
          <p:cNvSpPr txBox="1"/>
          <p:nvPr/>
        </p:nvSpPr>
        <p:spPr>
          <a:xfrm>
            <a:off x="316465" y="86465"/>
            <a:ext cx="1065958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The </a:t>
            </a:r>
            <a:r>
              <a:rPr lang="en-US" sz="4400" dirty="0" err="1" smtClean="0">
                <a:latin typeface="+mj-lt"/>
              </a:rPr>
              <a:t>HiveMap</a:t>
            </a:r>
            <a:r>
              <a:rPr lang="en-US" sz="4400" dirty="0" smtClean="0">
                <a:latin typeface="+mj-lt"/>
              </a:rPr>
              <a:t> Solution</a:t>
            </a:r>
          </a:p>
          <a:p>
            <a:r>
              <a:rPr lang="en-US" sz="2400" b="1" dirty="0" smtClean="0"/>
              <a:t>A web dashboard combining dynamic </a:t>
            </a:r>
            <a:r>
              <a:rPr lang="en-US" sz="2400" b="1" dirty="0" err="1" smtClean="0"/>
              <a:t>IoT</a:t>
            </a:r>
            <a:r>
              <a:rPr lang="en-US" sz="2400" b="1" dirty="0" smtClean="0"/>
              <a:t> sensor data with static room information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9132"/>
          <a:stretch/>
        </p:blipFill>
        <p:spPr>
          <a:xfrm>
            <a:off x="1889661" y="1470321"/>
            <a:ext cx="8412679" cy="42999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12771" y="2696986"/>
            <a:ext cx="17270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Filter based on accessibility requirements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2"/>
          </p:cNvCxnSpPr>
          <p:nvPr/>
        </p:nvCxnSpPr>
        <p:spPr>
          <a:xfrm>
            <a:off x="1276294" y="3620316"/>
            <a:ext cx="613367" cy="6553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85867" y="1858786"/>
            <a:ext cx="209336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designed with custom graphical generator tool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9304867" y="2782116"/>
            <a:ext cx="1427682" cy="8382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00746" y="3486326"/>
            <a:ext cx="209336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Rooms update with live sensor data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4910665" y="3809491"/>
            <a:ext cx="79008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7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398" y="6151419"/>
            <a:ext cx="2584602" cy="706582"/>
          </a:xfrm>
        </p:spPr>
      </p:pic>
      <p:sp>
        <p:nvSpPr>
          <p:cNvPr id="5" name="TextBox 4"/>
          <p:cNvSpPr txBox="1"/>
          <p:nvPr/>
        </p:nvSpPr>
        <p:spPr>
          <a:xfrm>
            <a:off x="316465" y="86465"/>
            <a:ext cx="853682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Sensor and Static Data Requirements</a:t>
            </a:r>
          </a:p>
          <a:p>
            <a:r>
              <a:rPr lang="en-US" sz="2400" b="1" dirty="0" smtClean="0"/>
              <a:t>Displayed room properties were based on accessibility</a:t>
            </a:r>
            <a:endParaRPr lang="en-US" sz="2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407695"/>
              </p:ext>
            </p:extLst>
          </p:nvPr>
        </p:nvGraphicFramePr>
        <p:xfrm>
          <a:off x="720502" y="2103046"/>
          <a:ext cx="2199758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99758">
                  <a:extLst>
                    <a:ext uri="{9D8B030D-6E8A-4147-A177-3AD203B41FA5}">
                      <a16:colId xmlns:a16="http://schemas.microsoft.com/office/drawing/2014/main" val="420295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Disability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30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Immobility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94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/ ADHD, Anxiety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08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Depression, SAD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6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 Disabilities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5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Veisalgia</a:t>
                      </a:r>
                      <a:r>
                        <a:rPr lang="en-US" dirty="0" smtClean="0"/>
                        <a:t> (Hangover)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6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Diabetes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3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Allergies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95303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51640"/>
              </p:ext>
            </p:extLst>
          </p:nvPr>
        </p:nvGraphicFramePr>
        <p:xfrm>
          <a:off x="3859539" y="1601692"/>
          <a:ext cx="3557182" cy="3698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7182">
                  <a:extLst>
                    <a:ext uri="{9D8B030D-6E8A-4147-A177-3AD203B41FA5}">
                      <a16:colId xmlns:a16="http://schemas.microsoft.com/office/drawing/2014/main" val="420295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Room Requirement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30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Room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3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Ground floor / elevator accessibility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95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Noise level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4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Sunlight</a:t>
                      </a:r>
                      <a:r>
                        <a:rPr lang="en-US" baseline="0" dirty="0" smtClean="0"/>
                        <a:t> / Window / Window angle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4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Tutoring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25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Food,</a:t>
                      </a:r>
                      <a:r>
                        <a:rPr lang="en-US" baseline="0" dirty="0" smtClean="0"/>
                        <a:t> garbage bin, vending machine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09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Bathroom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552796"/>
                  </a:ext>
                </a:extLst>
              </a:tr>
              <a:tr h="312756">
                <a:tc>
                  <a:txBody>
                    <a:bodyPr/>
                    <a:lstStyle/>
                    <a:p>
                      <a:r>
                        <a:rPr lang="en-US" dirty="0" smtClean="0"/>
                        <a:t>Air quality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337574"/>
                  </a:ext>
                </a:extLst>
              </a:tr>
              <a:tr h="3127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Blac</a:t>
                      </a:r>
                      <a:r>
                        <a:rPr lang="en-US" baseline="0" dirty="0" smtClean="0"/>
                        <a:t>k board, white board, projector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1179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09445"/>
              </p:ext>
            </p:extLst>
          </p:nvPr>
        </p:nvGraphicFramePr>
        <p:xfrm>
          <a:off x="8356000" y="855906"/>
          <a:ext cx="3031470" cy="2494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31470">
                  <a:extLst>
                    <a:ext uri="{9D8B030D-6E8A-4147-A177-3AD203B41FA5}">
                      <a16:colId xmlns:a16="http://schemas.microsoft.com/office/drawing/2014/main" val="420295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Sensor Requirement (Dynamic Properties)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30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PIR Sensor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3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Acoustic Sensor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95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Light Sensor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4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Occupancy</a:t>
                      </a:r>
                      <a:r>
                        <a:rPr lang="en-US" baseline="0" dirty="0" smtClean="0"/>
                        <a:t> Switch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4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 quality sensor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91428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101165"/>
              </p:ext>
            </p:extLst>
          </p:nvPr>
        </p:nvGraphicFramePr>
        <p:xfrm>
          <a:off x="8356000" y="3350186"/>
          <a:ext cx="3031470" cy="2849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31470">
                  <a:extLst>
                    <a:ext uri="{9D8B030D-6E8A-4147-A177-3AD203B41FA5}">
                      <a16:colId xmlns:a16="http://schemas.microsoft.com/office/drawing/2014/main" val="420295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Static Properties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30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Floor</a:t>
                      </a:r>
                      <a:r>
                        <a:rPr lang="en-US" baseline="0" dirty="0" smtClean="0"/>
                        <a:t>, location, dimensions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3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45207"/>
                  </a:ext>
                </a:extLst>
              </a:tr>
              <a:tr h="312756">
                <a:tc>
                  <a:txBody>
                    <a:bodyPr/>
                    <a:lstStyle/>
                    <a:p>
                      <a:r>
                        <a:rPr lang="en-US" dirty="0" smtClean="0"/>
                        <a:t>Tutoring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337574"/>
                  </a:ext>
                </a:extLst>
              </a:tr>
              <a:tr h="312756">
                <a:tc>
                  <a:txBody>
                    <a:bodyPr/>
                    <a:lstStyle/>
                    <a:p>
                      <a:r>
                        <a:rPr lang="en-US" dirty="0" smtClean="0"/>
                        <a:t>Food,</a:t>
                      </a:r>
                      <a:r>
                        <a:rPr lang="en-US" baseline="0" dirty="0" smtClean="0"/>
                        <a:t> garbage bin,</a:t>
                      </a:r>
                    </a:p>
                    <a:p>
                      <a:r>
                        <a:rPr lang="en-US" baseline="0" dirty="0" smtClean="0"/>
                        <a:t>vending machine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11796"/>
                  </a:ext>
                </a:extLst>
              </a:tr>
              <a:tr h="312756">
                <a:tc>
                  <a:txBody>
                    <a:bodyPr/>
                    <a:lstStyle/>
                    <a:p>
                      <a:r>
                        <a:rPr lang="en-US" dirty="0" smtClean="0"/>
                        <a:t>Bathroom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237654"/>
                  </a:ext>
                </a:extLst>
              </a:tr>
              <a:tr h="312756">
                <a:tc>
                  <a:txBody>
                    <a:bodyPr/>
                    <a:lstStyle/>
                    <a:p>
                      <a:r>
                        <a:rPr lang="en-US" dirty="0" smtClean="0"/>
                        <a:t>Blac</a:t>
                      </a:r>
                      <a:r>
                        <a:rPr lang="en-US" baseline="0" dirty="0" smtClean="0"/>
                        <a:t>k / white board, projector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616019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920260" y="2514334"/>
            <a:ext cx="939279" cy="175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20260" y="2925621"/>
            <a:ext cx="939279" cy="135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20260" y="3061542"/>
            <a:ext cx="939279" cy="240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920260" y="3302524"/>
            <a:ext cx="939279" cy="47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20260" y="3644700"/>
            <a:ext cx="939279" cy="125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920260" y="3292506"/>
            <a:ext cx="939279" cy="800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920260" y="2904690"/>
            <a:ext cx="939279" cy="1188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920260" y="4000914"/>
            <a:ext cx="939279" cy="496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920260" y="4733157"/>
            <a:ext cx="939279" cy="189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20260" y="4960112"/>
            <a:ext cx="939279" cy="144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920260" y="4387414"/>
            <a:ext cx="939279" cy="109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920260" y="2167581"/>
            <a:ext cx="939279" cy="541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416721" y="2167581"/>
            <a:ext cx="939279" cy="1733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16721" y="2510661"/>
            <a:ext cx="939279" cy="1390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8" idx="1"/>
          </p:cNvCxnSpPr>
          <p:nvPr/>
        </p:nvCxnSpPr>
        <p:spPr>
          <a:xfrm flipV="1">
            <a:off x="7416721" y="2103046"/>
            <a:ext cx="939279" cy="822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416721" y="2438547"/>
            <a:ext cx="939279" cy="839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416721" y="3292506"/>
            <a:ext cx="939279" cy="956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416721" y="3692703"/>
            <a:ext cx="939279" cy="879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416721" y="4000914"/>
            <a:ext cx="939279" cy="106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416721" y="4387414"/>
            <a:ext cx="939279" cy="1255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7416721" y="3189324"/>
            <a:ext cx="939279" cy="1585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416721" y="5084119"/>
            <a:ext cx="939279" cy="866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398" y="6151419"/>
            <a:ext cx="2584602" cy="706582"/>
          </a:xfrm>
        </p:spPr>
      </p:pic>
      <p:pic>
        <p:nvPicPr>
          <p:cNvPr id="3076" name="Picture 4" descr="Image result for raspberry pi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2310" r="6859" b="1420"/>
          <a:stretch/>
        </p:blipFill>
        <p:spPr bwMode="auto">
          <a:xfrm rot="5400000">
            <a:off x="6486725" y="2030170"/>
            <a:ext cx="959499" cy="146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0422697" y="1573612"/>
            <a:ext cx="685319" cy="1363715"/>
            <a:chOff x="9607398" y="1204917"/>
            <a:chExt cx="685319" cy="1363715"/>
          </a:xfrm>
        </p:grpSpPr>
        <p:pic>
          <p:nvPicPr>
            <p:cNvPr id="3078" name="Picture 6" descr="Image result for phone blank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22" t="8236" r="38877" b="16522"/>
            <a:stretch/>
          </p:blipFill>
          <p:spPr bwMode="auto">
            <a:xfrm>
              <a:off x="9607398" y="1204917"/>
              <a:ext cx="685319" cy="1363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7" t="24357" r="81506" b="20861"/>
            <a:stretch/>
          </p:blipFill>
          <p:spPr>
            <a:xfrm>
              <a:off x="9757920" y="1628910"/>
              <a:ext cx="367443" cy="387078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9938649" y="3361320"/>
            <a:ext cx="1733107" cy="1123054"/>
            <a:chOff x="0" y="1025581"/>
            <a:chExt cx="4762500" cy="3086101"/>
          </a:xfrm>
        </p:grpSpPr>
        <p:pic>
          <p:nvPicPr>
            <p:cNvPr id="3080" name="Picture 8" descr="Image result for lapto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25581"/>
              <a:ext cx="4762500" cy="3086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716191" y="1204917"/>
              <a:ext cx="3330117" cy="1883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bg1"/>
                </a:solidFill>
              </a:endParaRPr>
            </a:p>
          </p:txBody>
        </p:sp>
        <p:pic>
          <p:nvPicPr>
            <p:cNvPr id="12" name="Content Placeholder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7" t="24357" r="81506" b="20861"/>
            <a:stretch/>
          </p:blipFill>
          <p:spPr>
            <a:xfrm>
              <a:off x="1858547" y="1487727"/>
              <a:ext cx="1045403" cy="1101266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9878453" y="4819298"/>
            <a:ext cx="1852763" cy="1164749"/>
            <a:chOff x="341453" y="227955"/>
            <a:chExt cx="9772650" cy="6143626"/>
          </a:xfrm>
        </p:grpSpPr>
        <p:pic>
          <p:nvPicPr>
            <p:cNvPr id="3082" name="Picture 10" descr="Image result for tv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453" y="227955"/>
              <a:ext cx="9772650" cy="6143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690111" y="471577"/>
              <a:ext cx="9023231" cy="5101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5" name="Content Placeholder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7" t="24357" r="81506" b="20861"/>
            <a:stretch/>
          </p:blipFill>
          <p:spPr>
            <a:xfrm>
              <a:off x="3997593" y="1424952"/>
              <a:ext cx="2408265" cy="2536955"/>
            </a:xfrm>
            <a:prstGeom prst="rect">
              <a:avLst/>
            </a:prstGeom>
          </p:spPr>
        </p:pic>
        <p:sp>
          <p:nvSpPr>
            <p:cNvPr id="7" name="Freeform 6"/>
            <p:cNvSpPr/>
            <p:nvPr/>
          </p:nvSpPr>
          <p:spPr>
            <a:xfrm>
              <a:off x="691763" y="461176"/>
              <a:ext cx="4905955" cy="5111488"/>
            </a:xfrm>
            <a:custGeom>
              <a:avLst/>
              <a:gdLst>
                <a:gd name="connsiteX0" fmla="*/ 7952 w 4905955"/>
                <a:gd name="connsiteY0" fmla="*/ 7951 h 5104737"/>
                <a:gd name="connsiteX1" fmla="*/ 4905955 w 4905955"/>
                <a:gd name="connsiteY1" fmla="*/ 0 h 5104737"/>
                <a:gd name="connsiteX2" fmla="*/ 3856383 w 4905955"/>
                <a:gd name="connsiteY2" fmla="*/ 5104737 h 5104737"/>
                <a:gd name="connsiteX3" fmla="*/ 0 w 4905955"/>
                <a:gd name="connsiteY3" fmla="*/ 5096786 h 5104737"/>
                <a:gd name="connsiteX4" fmla="*/ 7952 w 4905955"/>
                <a:gd name="connsiteY4" fmla="*/ 7951 h 510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5955" h="5104737">
                  <a:moveTo>
                    <a:pt x="7952" y="7951"/>
                  </a:moveTo>
                  <a:lnTo>
                    <a:pt x="4905955" y="0"/>
                  </a:lnTo>
                  <a:lnTo>
                    <a:pt x="3856383" y="5104737"/>
                  </a:lnTo>
                  <a:lnTo>
                    <a:pt x="0" y="5096786"/>
                  </a:lnTo>
                  <a:cubicBezTo>
                    <a:pt x="2651" y="3400508"/>
                    <a:pt x="5301" y="1704229"/>
                    <a:pt x="7952" y="795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shade val="30000"/>
                    <a:satMod val="115000"/>
                    <a:alpha val="24000"/>
                  </a:schemeClr>
                </a:gs>
                <a:gs pos="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Image result for raspberry pi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2310" r="6859" b="1420"/>
          <a:stretch/>
        </p:blipFill>
        <p:spPr bwMode="auto">
          <a:xfrm rot="5400000">
            <a:off x="7574608" y="3561990"/>
            <a:ext cx="959499" cy="146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arduino nan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" t="32157" r="3642" b="27973"/>
          <a:stretch/>
        </p:blipFill>
        <p:spPr bwMode="auto">
          <a:xfrm>
            <a:off x="2561616" y="3188105"/>
            <a:ext cx="1255221" cy="49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27232" y="55041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84" name="Picture 12" descr="http://zeromq.wdfiles.com/local--files/admin:css/logo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162" y="4054185"/>
            <a:ext cx="519215" cy="16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229317" y="2032205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56063" y="172299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nRF24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40662" y="5642793"/>
            <a:ext cx="1542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600" dirty="0" smtClean="0"/>
              <a:t>π</a:t>
            </a:r>
            <a:r>
              <a:rPr lang="en-US" sz="3600" dirty="0" smtClean="0"/>
              <a:t> Layer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66254" y="5660882"/>
            <a:ext cx="1555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A Layer</a:t>
            </a:r>
            <a:endParaRPr lang="en-US" sz="3600" dirty="0"/>
          </a:p>
        </p:txBody>
      </p:sp>
      <p:pic>
        <p:nvPicPr>
          <p:cNvPr id="3088" name="Picture 16" descr="Image result for eye clipart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" t="27488" r="5483" b="27163"/>
          <a:stretch/>
        </p:blipFill>
        <p:spPr bwMode="auto">
          <a:xfrm>
            <a:off x="1843396" y="5410013"/>
            <a:ext cx="587775" cy="2961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ear clipart listeni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14633" r="7951" b="16461"/>
          <a:stretch/>
        </p:blipFill>
        <p:spPr bwMode="auto">
          <a:xfrm>
            <a:off x="2524574" y="5352298"/>
            <a:ext cx="563064" cy="4115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Image result for antenna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1" r="42943" b="24688"/>
          <a:stretch/>
        </p:blipFill>
        <p:spPr bwMode="auto">
          <a:xfrm>
            <a:off x="7051105" y="1323774"/>
            <a:ext cx="70174" cy="9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2" descr="Image result for antenna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1" r="42943" b="24688"/>
          <a:stretch/>
        </p:blipFill>
        <p:spPr bwMode="auto">
          <a:xfrm>
            <a:off x="3198274" y="2213063"/>
            <a:ext cx="70174" cy="9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arduino nan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" t="32157" r="3642" b="27973"/>
          <a:stretch/>
        </p:blipFill>
        <p:spPr bwMode="auto">
          <a:xfrm>
            <a:off x="1715092" y="2386910"/>
            <a:ext cx="1255221" cy="49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2" descr="Image result for antenna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1" r="42943" b="24688"/>
          <a:stretch/>
        </p:blipFill>
        <p:spPr bwMode="auto">
          <a:xfrm>
            <a:off x="2351750" y="1411868"/>
            <a:ext cx="70174" cy="9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arduino nan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" t="32157" r="3642" b="27973"/>
          <a:stretch/>
        </p:blipFill>
        <p:spPr bwMode="auto">
          <a:xfrm>
            <a:off x="534429" y="3241993"/>
            <a:ext cx="1255221" cy="49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2" descr="Image result for antenna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1" r="42943" b="24688"/>
          <a:stretch/>
        </p:blipFill>
        <p:spPr bwMode="auto">
          <a:xfrm>
            <a:off x="1171087" y="2266951"/>
            <a:ext cx="70174" cy="9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arduino nan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" t="32157" r="3642" b="27973"/>
          <a:stretch/>
        </p:blipFill>
        <p:spPr bwMode="auto">
          <a:xfrm>
            <a:off x="1572222" y="4801188"/>
            <a:ext cx="1255221" cy="49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2" descr="Image result for antenna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1" r="42943" b="24688"/>
          <a:stretch/>
        </p:blipFill>
        <p:spPr bwMode="auto">
          <a:xfrm>
            <a:off x="2208880" y="3826146"/>
            <a:ext cx="70174" cy="9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25307" y="1323774"/>
            <a:ext cx="3636419" cy="5140822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294107" y="1310648"/>
            <a:ext cx="4715548" cy="5153948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42" idx="3"/>
            <a:endCxn id="40" idx="1"/>
          </p:cNvCxnSpPr>
          <p:nvPr/>
        </p:nvCxnSpPr>
        <p:spPr>
          <a:xfrm flipV="1">
            <a:off x="1241261" y="1908019"/>
            <a:ext cx="1110489" cy="855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4" idx="3"/>
            <a:endCxn id="37" idx="1"/>
          </p:cNvCxnSpPr>
          <p:nvPr/>
        </p:nvCxnSpPr>
        <p:spPr>
          <a:xfrm flipV="1">
            <a:off x="2279054" y="2709214"/>
            <a:ext cx="919220" cy="1613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0" idx="3"/>
            <a:endCxn id="37" idx="1"/>
          </p:cNvCxnSpPr>
          <p:nvPr/>
        </p:nvCxnSpPr>
        <p:spPr>
          <a:xfrm>
            <a:off x="2421924" y="1908019"/>
            <a:ext cx="776350" cy="8011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7" idx="3"/>
            <a:endCxn id="3094" idx="1"/>
          </p:cNvCxnSpPr>
          <p:nvPr/>
        </p:nvCxnSpPr>
        <p:spPr>
          <a:xfrm flipV="1">
            <a:off x="3268448" y="1819925"/>
            <a:ext cx="3782657" cy="889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76" idx="2"/>
            <a:endCxn id="3102" idx="0"/>
          </p:cNvCxnSpPr>
          <p:nvPr/>
        </p:nvCxnSpPr>
        <p:spPr>
          <a:xfrm flipH="1">
            <a:off x="5520946" y="2763502"/>
            <a:ext cx="712197" cy="107943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1"/>
          </p:cNvCxnSpPr>
          <p:nvPr/>
        </p:nvCxnSpPr>
        <p:spPr>
          <a:xfrm flipH="1" flipV="1">
            <a:off x="7671675" y="3256763"/>
            <a:ext cx="382682" cy="55880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9" idx="2"/>
          </p:cNvCxnSpPr>
          <p:nvPr/>
        </p:nvCxnSpPr>
        <p:spPr>
          <a:xfrm>
            <a:off x="6318250" y="4295322"/>
            <a:ext cx="100277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78" idx="1"/>
            <a:endCxn id="3076" idx="0"/>
          </p:cNvCxnSpPr>
          <p:nvPr/>
        </p:nvCxnSpPr>
        <p:spPr>
          <a:xfrm flipH="1">
            <a:off x="7699806" y="2255470"/>
            <a:ext cx="2722891" cy="508032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076" idx="0"/>
          </p:cNvCxnSpPr>
          <p:nvPr/>
        </p:nvCxnSpPr>
        <p:spPr>
          <a:xfrm flipH="1" flipV="1">
            <a:off x="7699806" y="2763502"/>
            <a:ext cx="2434794" cy="97301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19" idx="0"/>
          </p:cNvCxnSpPr>
          <p:nvPr/>
        </p:nvCxnSpPr>
        <p:spPr>
          <a:xfrm flipH="1" flipV="1">
            <a:off x="8787689" y="4295322"/>
            <a:ext cx="1150960" cy="935048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259043" y="3040672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9229317" y="4288229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652796" y="183278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nRF24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313259" y="1866225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nRF24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302792" y="413816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nRF24</a:t>
            </a:r>
            <a:endParaRPr lang="en-US" dirty="0"/>
          </a:p>
        </p:txBody>
      </p:sp>
      <p:sp>
        <p:nvSpPr>
          <p:cNvPr id="1035" name="TextBox 1034"/>
          <p:cNvSpPr txBox="1"/>
          <p:nvPr/>
        </p:nvSpPr>
        <p:spPr>
          <a:xfrm>
            <a:off x="316465" y="86465"/>
            <a:ext cx="88576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Network Topology</a:t>
            </a:r>
          </a:p>
          <a:p>
            <a:r>
              <a:rPr lang="en-US" sz="2400" b="1" dirty="0" smtClean="0"/>
              <a:t>Sensor information is moved through 2 layers of a wireless network </a:t>
            </a:r>
            <a:endParaRPr lang="en-US" sz="2400" b="1" dirty="0"/>
          </a:p>
        </p:txBody>
      </p:sp>
      <p:pic>
        <p:nvPicPr>
          <p:cNvPr id="3102" name="Picture 30" descr="Desktop Clip Art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3" r="29961" b="27187"/>
          <a:stretch/>
        </p:blipFill>
        <p:spPr bwMode="auto">
          <a:xfrm>
            <a:off x="4660521" y="3842936"/>
            <a:ext cx="1720850" cy="114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2" descr="http://zeromq.wdfiles.com/local--files/admin:css/logo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627" y="3056321"/>
            <a:ext cx="519215" cy="16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2" descr="http://zeromq.wdfiles.com/local--files/admin:css/logo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256" y="3359890"/>
            <a:ext cx="519215" cy="16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6" name="Picture 34" descr="Image result for windows logo transparen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962" y="4062512"/>
            <a:ext cx="372969" cy="40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2" name="Picture 40" descr="Image result for ubuntu logo transparen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673" y="4111914"/>
            <a:ext cx="331251" cy="33125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Right Arrow 120"/>
          <p:cNvSpPr/>
          <p:nvPr/>
        </p:nvSpPr>
        <p:spPr>
          <a:xfrm>
            <a:off x="7917454" y="5254821"/>
            <a:ext cx="1807786" cy="1119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Sensor and Static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ight Arrow 121"/>
          <p:cNvSpPr/>
          <p:nvPr/>
        </p:nvSpPr>
        <p:spPr>
          <a:xfrm>
            <a:off x="3327385" y="5230370"/>
            <a:ext cx="1807786" cy="1119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Sensor Data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14" name="Picture 42" descr="Image result for nose clipart black and whit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293" y="5361943"/>
            <a:ext cx="239200" cy="3923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16" descr="Image result for eye clipart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" t="27488" r="5483" b="27163"/>
          <a:stretch/>
        </p:blipFill>
        <p:spPr bwMode="auto">
          <a:xfrm>
            <a:off x="807575" y="3850818"/>
            <a:ext cx="587775" cy="2961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8" descr="Image result for ear clipart listeni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14633" r="7951" b="16461"/>
          <a:stretch/>
        </p:blipFill>
        <p:spPr bwMode="auto">
          <a:xfrm>
            <a:off x="1488753" y="3793103"/>
            <a:ext cx="563064" cy="4115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42" descr="Image result for nose clipart black and whit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72" y="3802748"/>
            <a:ext cx="239200" cy="3923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16" descr="Image result for eye clipart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" t="27488" r="5483" b="27163"/>
          <a:stretch/>
        </p:blipFill>
        <p:spPr bwMode="auto">
          <a:xfrm>
            <a:off x="2586303" y="3790076"/>
            <a:ext cx="587775" cy="2961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18" descr="Image result for ear clipart listeni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14633" r="7951" b="16461"/>
          <a:stretch/>
        </p:blipFill>
        <p:spPr bwMode="auto">
          <a:xfrm>
            <a:off x="3267481" y="3732361"/>
            <a:ext cx="563064" cy="4115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8" descr="Image result for ear clipart listeni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14633" r="7951" b="16461"/>
          <a:stretch/>
        </p:blipFill>
        <p:spPr bwMode="auto">
          <a:xfrm>
            <a:off x="1896389" y="2928401"/>
            <a:ext cx="563064" cy="4115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03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398" y="6151419"/>
            <a:ext cx="2584602" cy="706582"/>
          </a:xfrm>
        </p:spPr>
      </p:pic>
      <p:sp>
        <p:nvSpPr>
          <p:cNvPr id="5" name="TextBox 4"/>
          <p:cNvSpPr txBox="1"/>
          <p:nvPr/>
        </p:nvSpPr>
        <p:spPr>
          <a:xfrm>
            <a:off x="316465" y="86465"/>
            <a:ext cx="8921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Technologies Used for </a:t>
            </a:r>
            <a:r>
              <a:rPr lang="en-US" sz="4400" dirty="0" smtClean="0">
                <a:latin typeface="+mj-lt"/>
              </a:rPr>
              <a:t>Implementation</a:t>
            </a:r>
            <a:endParaRPr lang="en-US" sz="2400" b="1" dirty="0"/>
          </a:p>
        </p:txBody>
      </p:sp>
      <p:sp>
        <p:nvSpPr>
          <p:cNvPr id="9" name="AutoShape 6" descr="Image result for material u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Material-UI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ArduinoJs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769210" y="980950"/>
            <a:ext cx="10653581" cy="5162122"/>
            <a:chOff x="634277" y="810193"/>
            <a:chExt cx="10653581" cy="5162122"/>
          </a:xfrm>
        </p:grpSpPr>
        <p:grpSp>
          <p:nvGrpSpPr>
            <p:cNvPr id="36" name="Group 35"/>
            <p:cNvGrpSpPr/>
            <p:nvPr/>
          </p:nvGrpSpPr>
          <p:grpSpPr>
            <a:xfrm>
              <a:off x="8087458" y="810193"/>
              <a:ext cx="3200400" cy="5162122"/>
              <a:chOff x="8087458" y="853210"/>
              <a:chExt cx="3200400" cy="5162122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8087458" y="853210"/>
                <a:ext cx="3200400" cy="5162122"/>
              </a:xfrm>
              <a:prstGeom prst="roundRect">
                <a:avLst>
                  <a:gd name="adj" fmla="val 8140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l-GR" b="1" dirty="0" smtClean="0"/>
                  <a:t>π</a:t>
                </a:r>
                <a:r>
                  <a:rPr lang="en-US" b="1" dirty="0" smtClean="0"/>
                  <a:t> Layer Web Front End</a:t>
                </a:r>
                <a:endParaRPr lang="en-US" dirty="0" smtClean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endParaRPr lang="en-US" dirty="0" smtClean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endParaRPr lang="en-US" dirty="0" smtClean="0"/>
              </a:p>
            </p:txBody>
          </p:sp>
          <p:pic>
            <p:nvPicPr>
              <p:cNvPr id="5122" name="Picture 2" descr="Image result for facebook flux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35365" y="4416469"/>
                <a:ext cx="928575" cy="928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4" name="Picture 4" descr="Image result for webpack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19" r="13944"/>
              <a:stretch/>
            </p:blipFill>
            <p:spPr bwMode="auto">
              <a:xfrm>
                <a:off x="9766963" y="2827585"/>
                <a:ext cx="1307804" cy="12433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" name="Group 12"/>
              <p:cNvGrpSpPr/>
              <p:nvPr/>
            </p:nvGrpSpPr>
            <p:grpSpPr>
              <a:xfrm>
                <a:off x="9899591" y="1502770"/>
                <a:ext cx="1018164" cy="1311898"/>
                <a:chOff x="8701366" y="1440469"/>
                <a:chExt cx="1018164" cy="1311898"/>
              </a:xfrm>
            </p:grpSpPr>
            <p:pic>
              <p:nvPicPr>
                <p:cNvPr id="5136" name="Picture 16" descr="Image result for aiohttp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39725" y="1440469"/>
                  <a:ext cx="906213" cy="9062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" name="TextBox 11"/>
                <p:cNvSpPr txBox="1"/>
                <p:nvPr/>
              </p:nvSpPr>
              <p:spPr>
                <a:xfrm>
                  <a:off x="8701366" y="2383035"/>
                  <a:ext cx="10181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AIOHTTP</a:t>
                  </a:r>
                  <a:endParaRPr lang="en-US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9814563" y="4343724"/>
                <a:ext cx="1137684" cy="1336528"/>
                <a:chOff x="10035012" y="1501637"/>
                <a:chExt cx="1137684" cy="1336528"/>
              </a:xfrm>
            </p:grpSpPr>
            <p:pic>
              <p:nvPicPr>
                <p:cNvPr id="5134" name="Picture 14" descr="Image result for react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847" t="11190" r="20432" b="11013"/>
                <a:stretch/>
              </p:blipFill>
              <p:spPr bwMode="auto">
                <a:xfrm>
                  <a:off x="10035012" y="1501637"/>
                  <a:ext cx="1137684" cy="10473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TextBox 13"/>
                <p:cNvSpPr txBox="1"/>
                <p:nvPr/>
              </p:nvSpPr>
              <p:spPr>
                <a:xfrm>
                  <a:off x="10250648" y="2468833"/>
                  <a:ext cx="70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</a:t>
                  </a:r>
                  <a:r>
                    <a:rPr lang="en-US" dirty="0" smtClean="0"/>
                    <a:t>eact</a:t>
                  </a:r>
                  <a:endParaRPr lang="en-US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8444876" y="2998281"/>
                <a:ext cx="1252459" cy="1035694"/>
                <a:chOff x="8837528" y="2425205"/>
                <a:chExt cx="1252459" cy="1035694"/>
              </a:xfrm>
            </p:grpSpPr>
            <p:pic>
              <p:nvPicPr>
                <p:cNvPr id="5132" name="Picture 12" descr="Image result for material ui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405" t="24837" r="17851" b="23814"/>
                <a:stretch/>
              </p:blipFill>
              <p:spPr bwMode="auto">
                <a:xfrm>
                  <a:off x="9022507" y="2425205"/>
                  <a:ext cx="882502" cy="69991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" name="TextBox 15"/>
                <p:cNvSpPr txBox="1"/>
                <p:nvPr/>
              </p:nvSpPr>
              <p:spPr>
                <a:xfrm>
                  <a:off x="8837528" y="3091567"/>
                  <a:ext cx="12524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Material-UI</a:t>
                  </a:r>
                  <a:endParaRPr lang="en-US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8523188" y="1599429"/>
                <a:ext cx="1197059" cy="1191804"/>
                <a:chOff x="7465229" y="3049663"/>
                <a:chExt cx="1197059" cy="1191804"/>
              </a:xfrm>
            </p:grpSpPr>
            <p:pic>
              <p:nvPicPr>
                <p:cNvPr id="28" name="Picture 24" descr="Image result for python language"/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388" t="11212" r="13496" b="13439"/>
                <a:stretch/>
              </p:blipFill>
              <p:spPr bwMode="auto">
                <a:xfrm>
                  <a:off x="7664707" y="3049663"/>
                  <a:ext cx="798102" cy="8224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" name="TextBox 18"/>
                <p:cNvSpPr txBox="1"/>
                <p:nvPr/>
              </p:nvSpPr>
              <p:spPr>
                <a:xfrm>
                  <a:off x="7465229" y="3872135"/>
                  <a:ext cx="11970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Python 3.7</a:t>
                  </a:r>
                </a:p>
              </p:txBody>
            </p:sp>
          </p:grpSp>
        </p:grpSp>
        <p:grpSp>
          <p:nvGrpSpPr>
            <p:cNvPr id="35" name="Group 34"/>
            <p:cNvGrpSpPr/>
            <p:nvPr/>
          </p:nvGrpSpPr>
          <p:grpSpPr>
            <a:xfrm>
              <a:off x="4376818" y="810193"/>
              <a:ext cx="3200400" cy="5162122"/>
              <a:chOff x="4376818" y="853210"/>
              <a:chExt cx="3200400" cy="5162122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376818" y="853210"/>
                <a:ext cx="3200400" cy="5162122"/>
              </a:xfrm>
              <a:prstGeom prst="roundRect">
                <a:avLst>
                  <a:gd name="adj" fmla="val 8140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l-GR" b="1" dirty="0" smtClean="0"/>
                  <a:t>π</a:t>
                </a:r>
                <a:r>
                  <a:rPr lang="en-US" b="1" dirty="0" smtClean="0"/>
                  <a:t>-Layer Intercommunication</a:t>
                </a:r>
              </a:p>
            </p:txBody>
          </p:sp>
          <p:pic>
            <p:nvPicPr>
              <p:cNvPr id="5138" name="Picture 18" descr="Image result for pyserial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8026" y="3794147"/>
                <a:ext cx="1537985" cy="836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2" descr="http://zeromq.wdfiles.com/local--files/admin:css/logo.gif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6994" y="4999666"/>
                <a:ext cx="1540049" cy="4810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2" name="Group 31"/>
              <p:cNvGrpSpPr/>
              <p:nvPr/>
            </p:nvGrpSpPr>
            <p:grpSpPr>
              <a:xfrm>
                <a:off x="5378489" y="1565571"/>
                <a:ext cx="1197059" cy="1191804"/>
                <a:chOff x="7465229" y="3049663"/>
                <a:chExt cx="1197059" cy="1191804"/>
              </a:xfrm>
            </p:grpSpPr>
            <p:pic>
              <p:nvPicPr>
                <p:cNvPr id="33" name="Picture 24" descr="Image result for python language"/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388" t="11212" r="13496" b="13439"/>
                <a:stretch/>
              </p:blipFill>
              <p:spPr bwMode="auto">
                <a:xfrm>
                  <a:off x="7664707" y="3049663"/>
                  <a:ext cx="798102" cy="8224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" name="TextBox 33"/>
                <p:cNvSpPr txBox="1"/>
                <p:nvPr/>
              </p:nvSpPr>
              <p:spPr>
                <a:xfrm>
                  <a:off x="7465229" y="3872135"/>
                  <a:ext cx="11970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Python 3.7</a:t>
                  </a:r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5127266" y="2911157"/>
                <a:ext cx="16995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err="1" smtClean="0">
                    <a:latin typeface="Lucida Console" panose="020B0609040504020204" pitchFamily="49" charset="0"/>
                  </a:rPr>
                  <a:t>asyncio</a:t>
                </a:r>
                <a:endParaRPr lang="en-US" sz="2800" dirty="0"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34277" y="810193"/>
              <a:ext cx="3200400" cy="5162122"/>
              <a:chOff x="753768" y="853210"/>
              <a:chExt cx="3171014" cy="5162122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753768" y="853210"/>
                <a:ext cx="3171014" cy="5162122"/>
              </a:xfrm>
              <a:prstGeom prst="roundRect">
                <a:avLst>
                  <a:gd name="adj" fmla="val 8140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b="1" dirty="0" smtClean="0"/>
                  <a:t>A-Layer Sensor </a:t>
                </a:r>
                <a:r>
                  <a:rPr lang="en-US" b="1" dirty="0" smtClean="0"/>
                  <a:t>Nodes</a:t>
                </a:r>
                <a:endParaRPr lang="en-US" b="1" dirty="0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936665" y="1565571"/>
                <a:ext cx="1491177" cy="884209"/>
                <a:chOff x="2047564" y="2770947"/>
                <a:chExt cx="1491177" cy="884209"/>
              </a:xfrm>
            </p:grpSpPr>
            <p:pic>
              <p:nvPicPr>
                <p:cNvPr id="1026" name="Picture 2" descr="Image result for arduino logo"/>
                <p:cNvPicPr>
                  <a:picLocks noChangeAspect="1" noChangeArrowheads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8506"/>
                <a:stretch/>
              </p:blipFill>
              <p:spPr bwMode="auto">
                <a:xfrm>
                  <a:off x="2193222" y="2770947"/>
                  <a:ext cx="1195650" cy="5816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" name="TextBox 29"/>
                <p:cNvSpPr txBox="1"/>
                <p:nvPr/>
              </p:nvSpPr>
              <p:spPr>
                <a:xfrm>
                  <a:off x="2047564" y="3285824"/>
                  <a:ext cx="14911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Arduino Nano</a:t>
                  </a:r>
                  <a:endParaRPr lang="en-US" dirty="0" smtClean="0"/>
                </a:p>
              </p:txBody>
            </p:sp>
          </p:grp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01998" y="1554569"/>
                <a:ext cx="1143588" cy="867921"/>
              </a:xfrm>
              <a:prstGeom prst="rect">
                <a:avLst/>
              </a:prstGeom>
            </p:spPr>
          </p:pic>
          <p:grpSp>
            <p:nvGrpSpPr>
              <p:cNvPr id="26" name="Group 25"/>
              <p:cNvGrpSpPr/>
              <p:nvPr/>
            </p:nvGrpSpPr>
            <p:grpSpPr>
              <a:xfrm>
                <a:off x="1807227" y="2745945"/>
                <a:ext cx="1041641" cy="1264322"/>
                <a:chOff x="1259702" y="4433522"/>
                <a:chExt cx="1041641" cy="1264322"/>
              </a:xfrm>
            </p:grpSpPr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59702" y="4433522"/>
                  <a:ext cx="1041641" cy="914390"/>
                </a:xfrm>
                <a:prstGeom prst="rect">
                  <a:avLst/>
                </a:prstGeom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1394839" y="5328512"/>
                  <a:ext cx="7713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nRF24</a:t>
                  </a:r>
                  <a:endParaRPr lang="en-US" dirty="0" smtClean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936665" y="4361646"/>
                <a:ext cx="1259512" cy="1283089"/>
                <a:chOff x="3252445" y="4434935"/>
                <a:chExt cx="1259512" cy="1283089"/>
              </a:xfrm>
            </p:grpSpPr>
            <p:pic>
              <p:nvPicPr>
                <p:cNvPr id="1042" name="Picture 18" descr="Image result for pir sensor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52731" y="4434935"/>
                  <a:ext cx="1058941" cy="9671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5" name="TextBox 44"/>
                <p:cNvSpPr txBox="1"/>
                <p:nvPr/>
              </p:nvSpPr>
              <p:spPr>
                <a:xfrm>
                  <a:off x="3252445" y="5348692"/>
                  <a:ext cx="12595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PIR Sensors</a:t>
                  </a:r>
                  <a:endParaRPr lang="en-US" dirty="0" smtClean="0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2515308" y="4429757"/>
                <a:ext cx="1291246" cy="1277214"/>
                <a:chOff x="4017488" y="4000882"/>
                <a:chExt cx="1291246" cy="1277214"/>
              </a:xfrm>
            </p:grpSpPr>
            <p:pic>
              <p:nvPicPr>
                <p:cNvPr id="1044" name="Picture 20" descr="Image result for acoustic sensor"/>
                <p:cNvPicPr>
                  <a:picLocks noChangeAspect="1" noChangeArrowheads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2768" b="21187"/>
                <a:stretch/>
              </p:blipFill>
              <p:spPr bwMode="auto">
                <a:xfrm>
                  <a:off x="4017488" y="4000882"/>
                  <a:ext cx="1291246" cy="7236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" name="TextBox 46"/>
                <p:cNvSpPr txBox="1"/>
                <p:nvPr/>
              </p:nvSpPr>
              <p:spPr>
                <a:xfrm>
                  <a:off x="4177082" y="4631765"/>
                  <a:ext cx="97206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Acoustic</a:t>
                  </a:r>
                </a:p>
                <a:p>
                  <a:pPr algn="ctr"/>
                  <a:r>
                    <a:rPr lang="en-US" dirty="0" smtClean="0"/>
                    <a:t>Sensors</a:t>
                  </a:r>
                  <a:endParaRPr lang="en-US" dirty="0" smtClean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4763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398" y="6151419"/>
            <a:ext cx="2584602" cy="706582"/>
          </a:xfrm>
        </p:spPr>
      </p:pic>
      <p:sp>
        <p:nvSpPr>
          <p:cNvPr id="5" name="TextBox 4"/>
          <p:cNvSpPr txBox="1"/>
          <p:nvPr/>
        </p:nvSpPr>
        <p:spPr>
          <a:xfrm>
            <a:off x="316465" y="86465"/>
            <a:ext cx="25914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Next Steps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68305" y="3776488"/>
            <a:ext cx="2678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Routing</a:t>
            </a:r>
          </a:p>
          <a:p>
            <a:pPr algn="ctr"/>
            <a:r>
              <a:rPr lang="en-US" sz="3600" b="1" dirty="0" smtClean="0"/>
              <a:t>Optimization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770880" y="3776488"/>
            <a:ext cx="1852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  <a:p>
            <a:pPr algn="ctr"/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4312" y="3776488"/>
            <a:ext cx="28487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Administrator</a:t>
            </a:r>
          </a:p>
          <a:p>
            <a:pPr algn="ctr"/>
            <a:r>
              <a:rPr lang="en-US" sz="3600" b="1" dirty="0" smtClean="0"/>
              <a:t>Control Panel</a:t>
            </a:r>
            <a:endParaRPr lang="en-US" sz="3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938" y="1685101"/>
            <a:ext cx="2161540" cy="2103120"/>
          </a:xfrm>
          <a:prstGeom prst="rect">
            <a:avLst/>
          </a:prstGeom>
        </p:spPr>
      </p:pic>
      <p:pic>
        <p:nvPicPr>
          <p:cNvPr id="2054" name="Picture 6" descr="Image result for firewall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878" y="1685101"/>
            <a:ext cx="1841302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Group 2058"/>
          <p:cNvGrpSpPr/>
          <p:nvPr/>
        </p:nvGrpSpPr>
        <p:grpSpPr>
          <a:xfrm>
            <a:off x="1776654" y="1782705"/>
            <a:ext cx="2261533" cy="1907912"/>
            <a:chOff x="1197935" y="1389306"/>
            <a:chExt cx="2777995" cy="2343618"/>
          </a:xfrm>
        </p:grpSpPr>
        <p:sp>
          <p:nvSpPr>
            <p:cNvPr id="9" name="Oval 8"/>
            <p:cNvSpPr/>
            <p:nvPr/>
          </p:nvSpPr>
          <p:spPr>
            <a:xfrm>
              <a:off x="1945422" y="2035335"/>
              <a:ext cx="430686" cy="4306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216202" y="1415308"/>
              <a:ext cx="430686" cy="4306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197935" y="2113773"/>
              <a:ext cx="430686" cy="4306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240969" y="2789578"/>
              <a:ext cx="430686" cy="4306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006608" y="3004921"/>
              <a:ext cx="430686" cy="4306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907879" y="2151468"/>
              <a:ext cx="430686" cy="4306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742191" y="3302238"/>
              <a:ext cx="430686" cy="4306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140410" y="1389306"/>
              <a:ext cx="430686" cy="4306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45244" y="2511930"/>
              <a:ext cx="430686" cy="4306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1413278" y="2250678"/>
              <a:ext cx="789920" cy="78439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160765" y="1630651"/>
              <a:ext cx="194988" cy="620027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140410" y="2268740"/>
              <a:ext cx="315902" cy="754499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939699" y="3077859"/>
              <a:ext cx="492093" cy="465962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8" name="Straight Connector 2047"/>
            <p:cNvCxnSpPr/>
            <p:nvPr/>
          </p:nvCxnSpPr>
          <p:spPr>
            <a:xfrm flipV="1">
              <a:off x="3123222" y="1612589"/>
              <a:ext cx="308323" cy="78223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1" name="Straight Connector 2050"/>
            <p:cNvCxnSpPr/>
            <p:nvPr/>
          </p:nvCxnSpPr>
          <p:spPr>
            <a:xfrm flipH="1">
              <a:off x="2456312" y="2402423"/>
              <a:ext cx="666910" cy="675436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3" name="Straight Connector 2052"/>
            <p:cNvCxnSpPr/>
            <p:nvPr/>
          </p:nvCxnSpPr>
          <p:spPr>
            <a:xfrm flipH="1">
              <a:off x="3229210" y="2712831"/>
              <a:ext cx="560922" cy="529199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7" name="Straight Connector 2056"/>
            <p:cNvCxnSpPr/>
            <p:nvPr/>
          </p:nvCxnSpPr>
          <p:spPr>
            <a:xfrm flipH="1" flipV="1">
              <a:off x="2477113" y="3040848"/>
              <a:ext cx="739089" cy="207242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91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239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Elias</dc:creator>
  <cp:lastModifiedBy>Alex Elias</cp:lastModifiedBy>
  <cp:revision>41</cp:revision>
  <dcterms:created xsi:type="dcterms:W3CDTF">2019-03-16T19:05:22Z</dcterms:created>
  <dcterms:modified xsi:type="dcterms:W3CDTF">2019-03-17T14:09:42Z</dcterms:modified>
</cp:coreProperties>
</file>