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gif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jpeg"/><Relationship Id="rId9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98" y="1862051"/>
            <a:ext cx="8605204" cy="235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9122" y="6113720"/>
            <a:ext cx="529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Jay Humphreys </a:t>
            </a:r>
            <a:r>
              <a:rPr lang="en-US" dirty="0" smtClean="0">
                <a:latin typeface="+mj-lt"/>
              </a:rPr>
              <a:t>| </a:t>
            </a:r>
            <a:r>
              <a:rPr lang="en-US" dirty="0" smtClean="0">
                <a:latin typeface="+mj-lt"/>
              </a:rPr>
              <a:t>Greg </a:t>
            </a:r>
            <a:r>
              <a:rPr lang="en-US" dirty="0" err="1" smtClean="0">
                <a:latin typeface="+mj-lt"/>
              </a:rPr>
              <a:t>Hansell</a:t>
            </a:r>
            <a:r>
              <a:rPr lang="en-US" dirty="0" smtClean="0">
                <a:latin typeface="+mj-lt"/>
              </a:rPr>
              <a:t> | Alex Elias </a:t>
            </a:r>
            <a:r>
              <a:rPr lang="en-US" dirty="0" smtClean="0">
                <a:latin typeface="+mj-lt"/>
              </a:rPr>
              <a:t>| Chris Sweet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1030" name="Picture 6" descr="Image result for beehive out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2721"/>
            <a:ext cx="2536768" cy="24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2393" y="1648723"/>
            <a:ext cx="10962168" cy="3204272"/>
            <a:chOff x="699976" y="1414128"/>
            <a:chExt cx="10962168" cy="3204272"/>
          </a:xfrm>
        </p:grpSpPr>
        <p:sp>
          <p:nvSpPr>
            <p:cNvPr id="9" name="TextBox 8"/>
            <p:cNvSpPr txBox="1"/>
            <p:nvPr/>
          </p:nvSpPr>
          <p:spPr>
            <a:xfrm>
              <a:off x="4100403" y="1778126"/>
              <a:ext cx="756174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Bookman Old Style" panose="02050604050505020204" pitchFamily="18" charset="0"/>
                </a:rPr>
                <a:t>“To provide all students with rooms to study in across campus based on accessibility requirements and preference”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99976" y="1414128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9976" y="4618400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465" y="86465"/>
            <a:ext cx="1622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Vision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4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106595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The </a:t>
            </a:r>
            <a:r>
              <a:rPr lang="en-US" sz="4400" dirty="0" err="1" smtClean="0">
                <a:latin typeface="+mj-lt"/>
              </a:rPr>
              <a:t>HiveMap</a:t>
            </a:r>
            <a:r>
              <a:rPr lang="en-US" sz="4400" dirty="0" smtClean="0">
                <a:latin typeface="+mj-lt"/>
              </a:rPr>
              <a:t> Solution</a:t>
            </a:r>
          </a:p>
          <a:p>
            <a:r>
              <a:rPr lang="en-US" sz="2400" b="1" dirty="0" smtClean="0"/>
              <a:t>A web dashboard combining dynamic </a:t>
            </a:r>
            <a:r>
              <a:rPr lang="en-US" sz="2400" b="1" dirty="0" err="1" smtClean="0"/>
              <a:t>IoT</a:t>
            </a:r>
            <a:r>
              <a:rPr lang="en-US" sz="2400" b="1" dirty="0" smtClean="0"/>
              <a:t> sensor data with static room information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5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85368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Sensor and Static Data Requirements</a:t>
            </a:r>
          </a:p>
          <a:p>
            <a:r>
              <a:rPr lang="en-US" sz="2400" b="1" dirty="0" smtClean="0"/>
              <a:t>Displayed room properties were based on accessibility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07695"/>
              </p:ext>
            </p:extLst>
          </p:nvPr>
        </p:nvGraphicFramePr>
        <p:xfrm>
          <a:off x="720502" y="2103046"/>
          <a:ext cx="2199758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9758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Disability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Immobility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/ ADHD, Anxiety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Depression,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Disabilities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Veisalgia</a:t>
                      </a:r>
                      <a:r>
                        <a:rPr lang="en-US" dirty="0" smtClean="0"/>
                        <a:t> (Hangover)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6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Diabetes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Allergies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51640"/>
              </p:ext>
            </p:extLst>
          </p:nvPr>
        </p:nvGraphicFramePr>
        <p:xfrm>
          <a:off x="3859539" y="1601692"/>
          <a:ext cx="3557182" cy="369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7182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Room Requirement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Ground floor / elevator accessibility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</a:t>
                      </a:r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Sunlight</a:t>
                      </a:r>
                      <a:r>
                        <a:rPr lang="en-US" baseline="0" dirty="0" smtClean="0"/>
                        <a:t> / Window / Window 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5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Food,</a:t>
                      </a:r>
                      <a:r>
                        <a:rPr lang="en-US" baseline="0" dirty="0" smtClean="0"/>
                        <a:t> garbage bin, vending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9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Bathroom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52796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3757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</a:t>
                      </a:r>
                      <a:r>
                        <a:rPr lang="en-US" baseline="0" dirty="0" smtClean="0"/>
                        <a:t>k board, white board, projector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1179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9445"/>
              </p:ext>
            </p:extLst>
          </p:nvPr>
        </p:nvGraphicFramePr>
        <p:xfrm>
          <a:off x="8356000" y="855906"/>
          <a:ext cx="303147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1470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 Requirement (Dynamic Properties)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PIR Sensor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Acoustic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Switch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142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01165"/>
              </p:ext>
            </p:extLst>
          </p:nvPr>
        </p:nvGraphicFramePr>
        <p:xfrm>
          <a:off x="8356000" y="3350186"/>
          <a:ext cx="3031470" cy="2849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1470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Static Properties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r>
                        <a:rPr lang="en-US" baseline="0" dirty="0" smtClean="0"/>
                        <a:t>, location, dimensions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Tutoring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3757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Food,</a:t>
                      </a:r>
                      <a:r>
                        <a:rPr lang="en-US" baseline="0" dirty="0" smtClean="0"/>
                        <a:t> garbage bin,</a:t>
                      </a:r>
                    </a:p>
                    <a:p>
                      <a:r>
                        <a:rPr lang="en-US" baseline="0" dirty="0" smtClean="0"/>
                        <a:t>vending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11796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Bathroom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3765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Blac</a:t>
                      </a:r>
                      <a:r>
                        <a:rPr lang="en-US" baseline="0" dirty="0" smtClean="0"/>
                        <a:t>k / white board, projector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1601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920260" y="2514334"/>
            <a:ext cx="939279" cy="17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20260" y="2925621"/>
            <a:ext cx="939279" cy="135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20260" y="3061542"/>
            <a:ext cx="939279" cy="240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20260" y="3302524"/>
            <a:ext cx="939279" cy="47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0260" y="3644700"/>
            <a:ext cx="939279" cy="125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20260" y="3292506"/>
            <a:ext cx="939279" cy="800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20260" y="2904690"/>
            <a:ext cx="939279" cy="1188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20260" y="4000914"/>
            <a:ext cx="939279" cy="49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20260" y="4733157"/>
            <a:ext cx="939279" cy="189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20260" y="4960112"/>
            <a:ext cx="939279" cy="14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20260" y="4387414"/>
            <a:ext cx="939279" cy="109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920260" y="2167581"/>
            <a:ext cx="939279" cy="541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416721" y="2167581"/>
            <a:ext cx="939279" cy="173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16721" y="2510661"/>
            <a:ext cx="939279" cy="139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" idx="1"/>
          </p:cNvCxnSpPr>
          <p:nvPr/>
        </p:nvCxnSpPr>
        <p:spPr>
          <a:xfrm flipV="1">
            <a:off x="7416721" y="2103046"/>
            <a:ext cx="939279" cy="822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416721" y="2438547"/>
            <a:ext cx="939279" cy="83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16721" y="3292506"/>
            <a:ext cx="939279" cy="956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416721" y="3692703"/>
            <a:ext cx="939279" cy="87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16721" y="4000914"/>
            <a:ext cx="939279" cy="106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416721" y="4387414"/>
            <a:ext cx="939279" cy="1255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416721" y="3189324"/>
            <a:ext cx="939279" cy="1585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16721" y="5084119"/>
            <a:ext cx="939279" cy="86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3076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6486725" y="2030170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422697" y="1573612"/>
            <a:ext cx="685319" cy="1363715"/>
            <a:chOff x="9607398" y="1204917"/>
            <a:chExt cx="685319" cy="1363715"/>
          </a:xfrm>
        </p:grpSpPr>
        <p:pic>
          <p:nvPicPr>
            <p:cNvPr id="3078" name="Picture 6" descr="Image result for phone blan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22" t="8236" r="38877" b="16522"/>
            <a:stretch/>
          </p:blipFill>
          <p:spPr bwMode="auto">
            <a:xfrm>
              <a:off x="9607398" y="1204917"/>
              <a:ext cx="685319" cy="136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9757920" y="1628910"/>
              <a:ext cx="367443" cy="38707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9938649" y="3361320"/>
            <a:ext cx="1733107" cy="1123054"/>
            <a:chOff x="0" y="1025581"/>
            <a:chExt cx="4762500" cy="3086101"/>
          </a:xfrm>
        </p:grpSpPr>
        <p:pic>
          <p:nvPicPr>
            <p:cNvPr id="3080" name="Picture 8" descr="Image result for lapto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5581"/>
              <a:ext cx="4762500" cy="3086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16191" y="1204917"/>
              <a:ext cx="3330117" cy="1883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1858547" y="1487727"/>
              <a:ext cx="1045403" cy="110126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878453" y="4819298"/>
            <a:ext cx="1852763" cy="1164749"/>
            <a:chOff x="341453" y="227955"/>
            <a:chExt cx="9772650" cy="6143626"/>
          </a:xfrm>
        </p:grpSpPr>
        <p:pic>
          <p:nvPicPr>
            <p:cNvPr id="3082" name="Picture 10" descr="Image result for tv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53" y="227955"/>
              <a:ext cx="9772650" cy="614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90111" y="471577"/>
              <a:ext cx="9023231" cy="5101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3997593" y="1424952"/>
              <a:ext cx="2408265" cy="2536955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691763" y="461176"/>
              <a:ext cx="4905955" cy="5111488"/>
            </a:xfrm>
            <a:custGeom>
              <a:avLst/>
              <a:gdLst>
                <a:gd name="connsiteX0" fmla="*/ 7952 w 4905955"/>
                <a:gd name="connsiteY0" fmla="*/ 7951 h 5104737"/>
                <a:gd name="connsiteX1" fmla="*/ 4905955 w 4905955"/>
                <a:gd name="connsiteY1" fmla="*/ 0 h 5104737"/>
                <a:gd name="connsiteX2" fmla="*/ 3856383 w 4905955"/>
                <a:gd name="connsiteY2" fmla="*/ 5104737 h 5104737"/>
                <a:gd name="connsiteX3" fmla="*/ 0 w 4905955"/>
                <a:gd name="connsiteY3" fmla="*/ 5096786 h 5104737"/>
                <a:gd name="connsiteX4" fmla="*/ 7952 w 4905955"/>
                <a:gd name="connsiteY4" fmla="*/ 7951 h 510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5955" h="5104737">
                  <a:moveTo>
                    <a:pt x="7952" y="7951"/>
                  </a:moveTo>
                  <a:lnTo>
                    <a:pt x="4905955" y="0"/>
                  </a:lnTo>
                  <a:lnTo>
                    <a:pt x="3856383" y="5104737"/>
                  </a:lnTo>
                  <a:lnTo>
                    <a:pt x="0" y="5096786"/>
                  </a:lnTo>
                  <a:cubicBezTo>
                    <a:pt x="2651" y="3400508"/>
                    <a:pt x="5301" y="1704229"/>
                    <a:pt x="7952" y="795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shade val="30000"/>
                    <a:satMod val="115000"/>
                    <a:alpha val="24000"/>
                  </a:schemeClr>
                </a:gs>
                <a:gs pos="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7574608" y="3561990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2561616" y="3188105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27232" y="55041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84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62" y="4054185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9317" y="2032205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6063" y="172299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0662" y="5642793"/>
            <a:ext cx="154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600" dirty="0" smtClean="0"/>
              <a:t>π</a:t>
            </a:r>
            <a:r>
              <a:rPr lang="en-US" sz="3600" dirty="0" smtClean="0"/>
              <a:t> 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66254" y="5660882"/>
            <a:ext cx="155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Layer</a:t>
            </a:r>
            <a:endParaRPr lang="en-US" sz="3600" dirty="0"/>
          </a:p>
        </p:txBody>
      </p:sp>
      <p:pic>
        <p:nvPicPr>
          <p:cNvPr id="3088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1843396" y="5410013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2524574" y="5352298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7051105" y="1323774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3198274" y="2213063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715092" y="2386910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351750" y="1411868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534429" y="3241993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1171087" y="2266951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572222" y="4801188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208880" y="3826146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25307" y="1323774"/>
            <a:ext cx="3636419" cy="514082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4107" y="1310648"/>
            <a:ext cx="4715548" cy="515394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42" idx="3"/>
            <a:endCxn id="40" idx="1"/>
          </p:cNvCxnSpPr>
          <p:nvPr/>
        </p:nvCxnSpPr>
        <p:spPr>
          <a:xfrm flipV="1">
            <a:off x="1241261" y="1908019"/>
            <a:ext cx="1110489" cy="85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4" idx="3"/>
            <a:endCxn id="37" idx="1"/>
          </p:cNvCxnSpPr>
          <p:nvPr/>
        </p:nvCxnSpPr>
        <p:spPr>
          <a:xfrm flipV="1">
            <a:off x="2279054" y="2709214"/>
            <a:ext cx="919220" cy="1613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37" idx="1"/>
          </p:cNvCxnSpPr>
          <p:nvPr/>
        </p:nvCxnSpPr>
        <p:spPr>
          <a:xfrm>
            <a:off x="2421924" y="1908019"/>
            <a:ext cx="776350" cy="801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3"/>
            <a:endCxn id="3094" idx="1"/>
          </p:cNvCxnSpPr>
          <p:nvPr/>
        </p:nvCxnSpPr>
        <p:spPr>
          <a:xfrm flipV="1">
            <a:off x="3268448" y="1819925"/>
            <a:ext cx="3782657" cy="889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76" idx="2"/>
            <a:endCxn id="3102" idx="0"/>
          </p:cNvCxnSpPr>
          <p:nvPr/>
        </p:nvCxnSpPr>
        <p:spPr>
          <a:xfrm flipH="1">
            <a:off x="5520946" y="2763502"/>
            <a:ext cx="712197" cy="10794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1"/>
          </p:cNvCxnSpPr>
          <p:nvPr/>
        </p:nvCxnSpPr>
        <p:spPr>
          <a:xfrm flipH="1" flipV="1">
            <a:off x="7671675" y="3256763"/>
            <a:ext cx="382682" cy="5588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2"/>
          </p:cNvCxnSpPr>
          <p:nvPr/>
        </p:nvCxnSpPr>
        <p:spPr>
          <a:xfrm>
            <a:off x="6318250" y="4295322"/>
            <a:ext cx="10027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78" idx="1"/>
            <a:endCxn id="3076" idx="0"/>
          </p:cNvCxnSpPr>
          <p:nvPr/>
        </p:nvCxnSpPr>
        <p:spPr>
          <a:xfrm flipH="1">
            <a:off x="7699806" y="2255470"/>
            <a:ext cx="2722891" cy="508032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076" idx="0"/>
          </p:cNvCxnSpPr>
          <p:nvPr/>
        </p:nvCxnSpPr>
        <p:spPr>
          <a:xfrm flipH="1" flipV="1">
            <a:off x="7699806" y="2763502"/>
            <a:ext cx="2434794" cy="97301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9" idx="0"/>
          </p:cNvCxnSpPr>
          <p:nvPr/>
        </p:nvCxnSpPr>
        <p:spPr>
          <a:xfrm flipH="1" flipV="1">
            <a:off x="8787689" y="4295322"/>
            <a:ext cx="1150960" cy="93504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259043" y="3040672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229317" y="4288229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652796" y="18327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313259" y="186622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302792" y="413816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1035" name="TextBox 1034"/>
          <p:cNvSpPr txBox="1"/>
          <p:nvPr/>
        </p:nvSpPr>
        <p:spPr>
          <a:xfrm>
            <a:off x="316465" y="86465"/>
            <a:ext cx="88576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Network Topology</a:t>
            </a:r>
          </a:p>
          <a:p>
            <a:r>
              <a:rPr lang="en-US" sz="2400" b="1" dirty="0" smtClean="0"/>
              <a:t>Sensor information is moved through 2 layers of a wireless network </a:t>
            </a:r>
            <a:endParaRPr lang="en-US" sz="2400" b="1" dirty="0"/>
          </a:p>
        </p:txBody>
      </p:sp>
      <p:pic>
        <p:nvPicPr>
          <p:cNvPr id="3102" name="Picture 30" descr="Desktop Clip Art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r="29961" b="27187"/>
          <a:stretch/>
        </p:blipFill>
        <p:spPr bwMode="auto">
          <a:xfrm>
            <a:off x="4660521" y="3842936"/>
            <a:ext cx="1720850" cy="11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27" y="3056321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56" y="3359890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Image result for windows logo transparen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62" y="4062512"/>
            <a:ext cx="372969" cy="40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Image result for ubuntu logo transparen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73" y="4111914"/>
            <a:ext cx="331251" cy="3312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ight Arrow 120"/>
          <p:cNvSpPr/>
          <p:nvPr/>
        </p:nvSpPr>
        <p:spPr>
          <a:xfrm>
            <a:off x="7917454" y="5254821"/>
            <a:ext cx="1807786" cy="1119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and Static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3327385" y="5230370"/>
            <a:ext cx="1807786" cy="1119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14" name="Picture 42" descr="Image result for nose clipart black and 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93" y="5361943"/>
            <a:ext cx="239200" cy="39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807575" y="3850818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1488753" y="3793103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2" descr="Image result for nose clipart black and 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2" y="3802748"/>
            <a:ext cx="239200" cy="39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2586303" y="3790076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3267481" y="3732361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1896389" y="2928401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8921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Technologies Used for Implementation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9177" y="804949"/>
            <a:ext cx="3171014" cy="5162122"/>
          </a:xfrm>
          <a:prstGeom prst="roundRect">
            <a:avLst>
              <a:gd name="adj" fmla="val 81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b="1" dirty="0" smtClean="0"/>
              <a:t>A-Layer Sensor Nodes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Arduino Nano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ArduinoJson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nRF24 radio modules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Sensors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PIR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Acoustic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Buttons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376819" y="853210"/>
            <a:ext cx="3093043" cy="5162122"/>
          </a:xfrm>
          <a:prstGeom prst="roundRect">
            <a:avLst>
              <a:gd name="adj" fmla="val 81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l-GR" b="1" dirty="0" smtClean="0"/>
              <a:t>π</a:t>
            </a:r>
            <a:r>
              <a:rPr lang="en-US" b="1" dirty="0" smtClean="0"/>
              <a:t>-Layer Intercommunication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7458" y="853210"/>
            <a:ext cx="3039880" cy="5162122"/>
          </a:xfrm>
          <a:prstGeom prst="roundRect">
            <a:avLst>
              <a:gd name="adj" fmla="val 81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l-GR" b="1" dirty="0" smtClean="0"/>
              <a:t>π</a:t>
            </a:r>
            <a:r>
              <a:rPr lang="en-US" b="1" dirty="0" smtClean="0"/>
              <a:t> Layer Web Front End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122" name="Picture 2" descr="Image result for facebook fl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992" y="4454241"/>
            <a:ext cx="928575" cy="9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webpa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 r="13944"/>
          <a:stretch/>
        </p:blipFill>
        <p:spPr bwMode="auto">
          <a:xfrm>
            <a:off x="9598590" y="2865357"/>
            <a:ext cx="1307804" cy="12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Image result for material 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Material-UI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8" name="Picture 18" descr="Image result for pyser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97" y="3844129"/>
            <a:ext cx="1537985" cy="83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97" y="5049648"/>
            <a:ext cx="1540049" cy="4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9731218" y="1506308"/>
            <a:ext cx="1018164" cy="1311898"/>
            <a:chOff x="8701366" y="1440469"/>
            <a:chExt cx="1018164" cy="1311898"/>
          </a:xfrm>
        </p:grpSpPr>
        <p:pic>
          <p:nvPicPr>
            <p:cNvPr id="5136" name="Picture 16" descr="Image result for aiohtt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725" y="1440469"/>
              <a:ext cx="906213" cy="906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701366" y="2383035"/>
              <a:ext cx="101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AIOHTTP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46190" y="4381496"/>
            <a:ext cx="1137684" cy="1336528"/>
            <a:chOff x="10035012" y="1501637"/>
            <a:chExt cx="1137684" cy="1336528"/>
          </a:xfrm>
        </p:grpSpPr>
        <p:pic>
          <p:nvPicPr>
            <p:cNvPr id="5134" name="Picture 14" descr="Image result for react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7" t="11190" r="20432" b="11013"/>
            <a:stretch/>
          </p:blipFill>
          <p:spPr bwMode="auto">
            <a:xfrm>
              <a:off x="10035012" y="1501637"/>
              <a:ext cx="1137684" cy="10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0250648" y="2468833"/>
              <a:ext cx="70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eact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276503" y="3036053"/>
            <a:ext cx="1252459" cy="1035694"/>
            <a:chOff x="8837528" y="2425205"/>
            <a:chExt cx="1252459" cy="1035694"/>
          </a:xfrm>
        </p:grpSpPr>
        <p:pic>
          <p:nvPicPr>
            <p:cNvPr id="5132" name="Picture 12" descr="Image result for material ui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05" t="24837" r="17851" b="23814"/>
            <a:stretch/>
          </p:blipFill>
          <p:spPr bwMode="auto">
            <a:xfrm>
              <a:off x="9022507" y="2425205"/>
              <a:ext cx="882502" cy="699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837528" y="3091567"/>
              <a:ext cx="1252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Material-UI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54815" y="1602967"/>
            <a:ext cx="1197059" cy="1191804"/>
            <a:chOff x="7465229" y="3049663"/>
            <a:chExt cx="1197059" cy="1191804"/>
          </a:xfrm>
        </p:grpSpPr>
        <p:pic>
          <p:nvPicPr>
            <p:cNvPr id="28" name="Picture 24" descr="Image result for python language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8" t="11212" r="13496" b="13439"/>
            <a:stretch/>
          </p:blipFill>
          <p:spPr bwMode="auto">
            <a:xfrm>
              <a:off x="7664707" y="3049663"/>
              <a:ext cx="798102" cy="822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465229" y="3872135"/>
              <a:ext cx="119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Python 3.7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44476" y="1615553"/>
            <a:ext cx="1197059" cy="1191804"/>
            <a:chOff x="7465229" y="3049663"/>
            <a:chExt cx="1197059" cy="1191804"/>
          </a:xfrm>
        </p:grpSpPr>
        <p:pic>
          <p:nvPicPr>
            <p:cNvPr id="33" name="Picture 24" descr="Image result for python language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8" t="11212" r="13496" b="13439"/>
            <a:stretch/>
          </p:blipFill>
          <p:spPr bwMode="auto">
            <a:xfrm>
              <a:off x="7664707" y="3049663"/>
              <a:ext cx="798102" cy="822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465229" y="3872135"/>
              <a:ext cx="119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Python 3.7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244476" y="2961139"/>
            <a:ext cx="126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asyncio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76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2591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Next Steps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81153" y="2519916"/>
            <a:ext cx="21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219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32</cp:revision>
  <dcterms:created xsi:type="dcterms:W3CDTF">2019-03-16T19:05:22Z</dcterms:created>
  <dcterms:modified xsi:type="dcterms:W3CDTF">2019-03-17T06:38:56Z</dcterms:modified>
</cp:coreProperties>
</file>