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gif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jpeg"/><Relationship Id="rId10" Type="http://schemas.openxmlformats.org/officeDocument/2006/relationships/image" Target="../media/image10.gif"/><Relationship Id="rId4" Type="http://schemas.openxmlformats.org/officeDocument/2006/relationships/image" Target="../media/image19.jpeg"/><Relationship Id="rId9" Type="http://schemas.openxmlformats.org/officeDocument/2006/relationships/image" Target="../media/image24.png"/><Relationship Id="rId1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8" y="1862051"/>
            <a:ext cx="8605204" cy="235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122" y="6113720"/>
            <a:ext cx="52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Jay Humphreys | Greg </a:t>
            </a:r>
            <a:r>
              <a:rPr lang="en-US" dirty="0" err="1" smtClean="0">
                <a:latin typeface="+mj-lt"/>
              </a:rPr>
              <a:t>Hansell</a:t>
            </a:r>
            <a:r>
              <a:rPr lang="en-US" dirty="0" smtClean="0">
                <a:latin typeface="+mj-lt"/>
              </a:rPr>
              <a:t> | Alex Elias | Chris Sweet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1030" name="Picture 6" descr="Image result for beehive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721"/>
            <a:ext cx="2536768" cy="24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2393" y="1648723"/>
            <a:ext cx="10962168" cy="3204272"/>
            <a:chOff x="699976" y="1414128"/>
            <a:chExt cx="10962168" cy="3204272"/>
          </a:xfrm>
        </p:grpSpPr>
        <p:sp>
          <p:nvSpPr>
            <p:cNvPr id="9" name="TextBox 8"/>
            <p:cNvSpPr txBox="1"/>
            <p:nvPr/>
          </p:nvSpPr>
          <p:spPr>
            <a:xfrm>
              <a:off x="4100403" y="1778126"/>
              <a:ext cx="75617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“To provide all students with rooms to study in across campus based on accessibility requirements and preference”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9976" y="1414128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9976" y="4618400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465" y="86465"/>
            <a:ext cx="1622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Vision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4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106595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The </a:t>
            </a:r>
            <a:r>
              <a:rPr lang="en-US" sz="4400" dirty="0" err="1" smtClean="0">
                <a:latin typeface="+mj-lt"/>
              </a:rPr>
              <a:t>HiveMap</a:t>
            </a:r>
            <a:r>
              <a:rPr lang="en-US" sz="4400" dirty="0" smtClean="0">
                <a:latin typeface="+mj-lt"/>
              </a:rPr>
              <a:t> Solution</a:t>
            </a:r>
          </a:p>
          <a:p>
            <a:r>
              <a:rPr lang="en-US" sz="2400" b="1" dirty="0" smtClean="0"/>
              <a:t>A web dashboard combining dynamic </a:t>
            </a:r>
            <a:r>
              <a:rPr lang="en-US" sz="2400" b="1" dirty="0" err="1" smtClean="0"/>
              <a:t>IoT</a:t>
            </a:r>
            <a:r>
              <a:rPr lang="en-US" sz="2400" b="1" dirty="0" smtClean="0"/>
              <a:t> sensor data with static room information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132"/>
          <a:stretch/>
        </p:blipFill>
        <p:spPr>
          <a:xfrm>
            <a:off x="1889661" y="1470321"/>
            <a:ext cx="8412679" cy="4299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2771" y="2696986"/>
            <a:ext cx="17270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based on accessibility requirements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76294" y="3620316"/>
            <a:ext cx="613367" cy="655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85867" y="1858786"/>
            <a:ext cx="209336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designed with custom graphical generator tool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9304867" y="2782116"/>
            <a:ext cx="1427682" cy="838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0746" y="3486326"/>
            <a:ext cx="20933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Rooms update with live sensor data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910665" y="3809491"/>
            <a:ext cx="79008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5368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Sensor and Static Data Requirements</a:t>
            </a:r>
          </a:p>
          <a:p>
            <a:r>
              <a:rPr lang="en-US" sz="2400" b="1" dirty="0" smtClean="0"/>
              <a:t>Displayed room properties were based on accessibility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07695"/>
              </p:ext>
            </p:extLst>
          </p:nvPr>
        </p:nvGraphicFramePr>
        <p:xfrm>
          <a:off x="720502" y="2103046"/>
          <a:ext cx="2199758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9758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Disability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Immobility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ADHD, Anxiety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Depression,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Disabilities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Veisalgia</a:t>
                      </a:r>
                      <a:r>
                        <a:rPr lang="en-US" dirty="0" smtClean="0"/>
                        <a:t> (Hangover)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6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51640"/>
              </p:ext>
            </p:extLst>
          </p:nvPr>
        </p:nvGraphicFramePr>
        <p:xfrm>
          <a:off x="3859539" y="1601692"/>
          <a:ext cx="3557182" cy="369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7182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Room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Ground floor / elevator accessibility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Sunlight</a:t>
                      </a:r>
                      <a:r>
                        <a:rPr lang="en-US" baseline="0" dirty="0" smtClean="0"/>
                        <a:t> / Window / Window 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5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 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9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2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board,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9445"/>
              </p:ext>
            </p:extLst>
          </p:nvPr>
        </p:nvGraphicFramePr>
        <p:xfrm>
          <a:off x="8356000" y="855906"/>
          <a:ext cx="303147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Requirement (Dynamic Properties)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PIR Sensor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Acoustic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Switch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14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01165"/>
              </p:ext>
            </p:extLst>
          </p:nvPr>
        </p:nvGraphicFramePr>
        <p:xfrm>
          <a:off x="8356000" y="3350186"/>
          <a:ext cx="3031470" cy="2849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Static 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r>
                        <a:rPr lang="en-US" baseline="0" dirty="0" smtClean="0"/>
                        <a:t>, location, dimensions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</a:t>
                      </a:r>
                    </a:p>
                    <a:p>
                      <a:r>
                        <a:rPr lang="en-US" baseline="0" dirty="0" smtClean="0"/>
                        <a:t>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765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/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1601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920260" y="2514334"/>
            <a:ext cx="939279" cy="17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20260" y="2925621"/>
            <a:ext cx="939279" cy="13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20260" y="3061542"/>
            <a:ext cx="939279" cy="240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20260" y="3302524"/>
            <a:ext cx="939279" cy="4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0260" y="3644700"/>
            <a:ext cx="939279" cy="125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20260" y="3292506"/>
            <a:ext cx="939279" cy="800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20260" y="2904690"/>
            <a:ext cx="939279" cy="1188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20260" y="4000914"/>
            <a:ext cx="939279" cy="49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20260" y="4733157"/>
            <a:ext cx="939279" cy="189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20260" y="4960112"/>
            <a:ext cx="939279" cy="14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20260" y="4387414"/>
            <a:ext cx="939279" cy="109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920260" y="2167581"/>
            <a:ext cx="939279" cy="54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416721" y="2167581"/>
            <a:ext cx="939279" cy="173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16721" y="2510661"/>
            <a:ext cx="939279" cy="139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1"/>
          </p:cNvCxnSpPr>
          <p:nvPr/>
        </p:nvCxnSpPr>
        <p:spPr>
          <a:xfrm flipV="1">
            <a:off x="7416721" y="2103046"/>
            <a:ext cx="939279" cy="82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416721" y="2438547"/>
            <a:ext cx="939279" cy="83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16721" y="3292506"/>
            <a:ext cx="939279" cy="956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416721" y="3692703"/>
            <a:ext cx="939279" cy="87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16721" y="4000914"/>
            <a:ext cx="939279" cy="106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416721" y="4387414"/>
            <a:ext cx="939279" cy="1255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416721" y="3189324"/>
            <a:ext cx="939279" cy="1585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16721" y="5084119"/>
            <a:ext cx="939279" cy="86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3076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6486725" y="203017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422697" y="1573612"/>
            <a:ext cx="685319" cy="1363715"/>
            <a:chOff x="9607398" y="1204917"/>
            <a:chExt cx="685319" cy="1363715"/>
          </a:xfrm>
        </p:grpSpPr>
        <p:pic>
          <p:nvPicPr>
            <p:cNvPr id="3078" name="Picture 6" descr="Image result for phone blan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22" t="8236" r="38877" b="16522"/>
            <a:stretch/>
          </p:blipFill>
          <p:spPr bwMode="auto">
            <a:xfrm>
              <a:off x="9607398" y="1204917"/>
              <a:ext cx="685319" cy="136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9757920" y="1628910"/>
              <a:ext cx="367443" cy="38707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938649" y="3361320"/>
            <a:ext cx="1733107" cy="1123054"/>
            <a:chOff x="0" y="1025581"/>
            <a:chExt cx="4762500" cy="3086101"/>
          </a:xfrm>
        </p:grpSpPr>
        <p:pic>
          <p:nvPicPr>
            <p:cNvPr id="3080" name="Picture 8" descr="Image result for lapto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5581"/>
              <a:ext cx="4762500" cy="3086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16191" y="1204917"/>
              <a:ext cx="3330117" cy="1883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1858547" y="1487727"/>
              <a:ext cx="1045403" cy="110126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878453" y="4819298"/>
            <a:ext cx="1852763" cy="1164749"/>
            <a:chOff x="341453" y="227955"/>
            <a:chExt cx="9772650" cy="6143626"/>
          </a:xfrm>
        </p:grpSpPr>
        <p:pic>
          <p:nvPicPr>
            <p:cNvPr id="3082" name="Picture 10" descr="Image result for tv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53" y="227955"/>
              <a:ext cx="9772650" cy="614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90111" y="471577"/>
              <a:ext cx="9023231" cy="5101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3997593" y="1424952"/>
              <a:ext cx="2408265" cy="2536955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691763" y="461176"/>
              <a:ext cx="4905955" cy="5111488"/>
            </a:xfrm>
            <a:custGeom>
              <a:avLst/>
              <a:gdLst>
                <a:gd name="connsiteX0" fmla="*/ 7952 w 4905955"/>
                <a:gd name="connsiteY0" fmla="*/ 7951 h 5104737"/>
                <a:gd name="connsiteX1" fmla="*/ 4905955 w 4905955"/>
                <a:gd name="connsiteY1" fmla="*/ 0 h 5104737"/>
                <a:gd name="connsiteX2" fmla="*/ 3856383 w 4905955"/>
                <a:gd name="connsiteY2" fmla="*/ 5104737 h 5104737"/>
                <a:gd name="connsiteX3" fmla="*/ 0 w 4905955"/>
                <a:gd name="connsiteY3" fmla="*/ 5096786 h 5104737"/>
                <a:gd name="connsiteX4" fmla="*/ 7952 w 4905955"/>
                <a:gd name="connsiteY4" fmla="*/ 7951 h 510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955" h="5104737">
                  <a:moveTo>
                    <a:pt x="7952" y="7951"/>
                  </a:moveTo>
                  <a:lnTo>
                    <a:pt x="4905955" y="0"/>
                  </a:lnTo>
                  <a:lnTo>
                    <a:pt x="3856383" y="5104737"/>
                  </a:lnTo>
                  <a:lnTo>
                    <a:pt x="0" y="5096786"/>
                  </a:lnTo>
                  <a:cubicBezTo>
                    <a:pt x="2651" y="3400508"/>
                    <a:pt x="5301" y="1704229"/>
                    <a:pt x="7952" y="795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shade val="30000"/>
                    <a:satMod val="115000"/>
                    <a:alpha val="24000"/>
                  </a:schemeClr>
                </a:gs>
                <a:gs pos="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7574608" y="356199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2561616" y="3188105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7232" y="5504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8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62" y="4054185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9317" y="2032205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6063" y="172299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0662" y="5642793"/>
            <a:ext cx="15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600" dirty="0" smtClean="0"/>
              <a:t>π</a:t>
            </a:r>
            <a:r>
              <a:rPr lang="en-US" sz="3600" dirty="0" smtClean="0"/>
              <a:t>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6254" y="5660882"/>
            <a:ext cx="155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Layer</a:t>
            </a:r>
            <a:endParaRPr lang="en-US" sz="3600" dirty="0"/>
          </a:p>
        </p:txBody>
      </p:sp>
      <p:pic>
        <p:nvPicPr>
          <p:cNvPr id="3088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1843396" y="5410013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2524574" y="5352298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7051105" y="1323774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3198274" y="2213063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715092" y="2386910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351750" y="1411868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534429" y="3241993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1171087" y="2266951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572222" y="4801188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208880" y="3826146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25307" y="1323774"/>
            <a:ext cx="3636419" cy="514082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4107" y="1310648"/>
            <a:ext cx="4715548" cy="515394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2" idx="3"/>
            <a:endCxn id="40" idx="1"/>
          </p:cNvCxnSpPr>
          <p:nvPr/>
        </p:nvCxnSpPr>
        <p:spPr>
          <a:xfrm flipV="1">
            <a:off x="1241261" y="1908019"/>
            <a:ext cx="1110489" cy="85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4" idx="3"/>
            <a:endCxn id="37" idx="1"/>
          </p:cNvCxnSpPr>
          <p:nvPr/>
        </p:nvCxnSpPr>
        <p:spPr>
          <a:xfrm flipV="1">
            <a:off x="2279054" y="2709214"/>
            <a:ext cx="919220" cy="161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37" idx="1"/>
          </p:cNvCxnSpPr>
          <p:nvPr/>
        </p:nvCxnSpPr>
        <p:spPr>
          <a:xfrm>
            <a:off x="2421924" y="1908019"/>
            <a:ext cx="776350" cy="801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3"/>
            <a:endCxn id="3094" idx="1"/>
          </p:cNvCxnSpPr>
          <p:nvPr/>
        </p:nvCxnSpPr>
        <p:spPr>
          <a:xfrm flipV="1">
            <a:off x="3268448" y="1819925"/>
            <a:ext cx="3782657" cy="889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76" idx="2"/>
            <a:endCxn id="3102" idx="0"/>
          </p:cNvCxnSpPr>
          <p:nvPr/>
        </p:nvCxnSpPr>
        <p:spPr>
          <a:xfrm flipH="1">
            <a:off x="5520946" y="2763502"/>
            <a:ext cx="712197" cy="10794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 flipV="1">
            <a:off x="7671675" y="3256763"/>
            <a:ext cx="382682" cy="5588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2"/>
          </p:cNvCxnSpPr>
          <p:nvPr/>
        </p:nvCxnSpPr>
        <p:spPr>
          <a:xfrm>
            <a:off x="6318250" y="4295322"/>
            <a:ext cx="10027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78" idx="1"/>
            <a:endCxn id="3076" idx="0"/>
          </p:cNvCxnSpPr>
          <p:nvPr/>
        </p:nvCxnSpPr>
        <p:spPr>
          <a:xfrm flipH="1">
            <a:off x="7699806" y="2255470"/>
            <a:ext cx="2722891" cy="508032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076" idx="0"/>
          </p:cNvCxnSpPr>
          <p:nvPr/>
        </p:nvCxnSpPr>
        <p:spPr>
          <a:xfrm flipH="1" flipV="1">
            <a:off x="7699806" y="2763502"/>
            <a:ext cx="2434794" cy="97301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9" idx="0"/>
          </p:cNvCxnSpPr>
          <p:nvPr/>
        </p:nvCxnSpPr>
        <p:spPr>
          <a:xfrm flipH="1" flipV="1">
            <a:off x="8787689" y="4295322"/>
            <a:ext cx="1150960" cy="93504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59043" y="3040672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29317" y="428822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52796" y="18327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313259" y="186622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302792" y="413816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035" name="TextBox 1034"/>
          <p:cNvSpPr txBox="1"/>
          <p:nvPr/>
        </p:nvSpPr>
        <p:spPr>
          <a:xfrm>
            <a:off x="316465" y="86465"/>
            <a:ext cx="8857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Network Topology</a:t>
            </a:r>
          </a:p>
          <a:p>
            <a:r>
              <a:rPr lang="en-US" sz="2400" b="1" dirty="0" smtClean="0"/>
              <a:t>Sensor information is moved through 2 layers of a wireless network </a:t>
            </a:r>
            <a:endParaRPr lang="en-US" sz="2400" b="1" dirty="0"/>
          </a:p>
        </p:txBody>
      </p:sp>
      <p:pic>
        <p:nvPicPr>
          <p:cNvPr id="3102" name="Picture 30" descr="Desktop Clip Art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29961" b="27187"/>
          <a:stretch/>
        </p:blipFill>
        <p:spPr bwMode="auto">
          <a:xfrm>
            <a:off x="4660521" y="3842936"/>
            <a:ext cx="1720850" cy="11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27" y="3056321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56" y="3359890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Image result for windows logo transparen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2" y="4062512"/>
            <a:ext cx="372969" cy="40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Image result for ubuntu logo transpar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73" y="4111914"/>
            <a:ext cx="331251" cy="3312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ight Arrow 120"/>
          <p:cNvSpPr/>
          <p:nvPr/>
        </p:nvSpPr>
        <p:spPr>
          <a:xfrm>
            <a:off x="7917454" y="5254821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and Static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3327385" y="5230370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14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3" y="5361943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807575" y="3850818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488753" y="3793103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" y="3802748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2586303" y="3790076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3267481" y="373236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896389" y="292840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516184" y="1604615"/>
            <a:ext cx="13051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Randomized load balancing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8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921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Technologies Used for </a:t>
            </a:r>
            <a:r>
              <a:rPr lang="en-US" sz="4400" dirty="0" smtClean="0">
                <a:latin typeface="+mj-lt"/>
              </a:rPr>
              <a:t>Implementation</a:t>
            </a:r>
            <a:endParaRPr lang="en-US" sz="2400" b="1" dirty="0"/>
          </a:p>
        </p:txBody>
      </p:sp>
      <p:sp>
        <p:nvSpPr>
          <p:cNvPr id="9" name="AutoShape 6" descr="Image result for material 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Material-UI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rduinoJ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69210" y="980950"/>
            <a:ext cx="10653581" cy="5162122"/>
            <a:chOff x="634277" y="810193"/>
            <a:chExt cx="10653581" cy="5162122"/>
          </a:xfrm>
        </p:grpSpPr>
        <p:grpSp>
          <p:nvGrpSpPr>
            <p:cNvPr id="36" name="Group 35"/>
            <p:cNvGrpSpPr/>
            <p:nvPr/>
          </p:nvGrpSpPr>
          <p:grpSpPr>
            <a:xfrm>
              <a:off x="8087458" y="810193"/>
              <a:ext cx="3200400" cy="5162122"/>
              <a:chOff x="8087458" y="853210"/>
              <a:chExt cx="3200400" cy="516212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8087458" y="853210"/>
                <a:ext cx="3200400" cy="5162122"/>
              </a:xfrm>
              <a:prstGeom prst="roundRect">
                <a:avLst>
                  <a:gd name="adj" fmla="val 8140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l-GR" b="1" dirty="0" smtClean="0"/>
                  <a:t>π</a:t>
                </a:r>
                <a:r>
                  <a:rPr lang="en-US" b="1" dirty="0" smtClean="0"/>
                  <a:t> Layer Web Front End</a:t>
                </a:r>
                <a:endParaRPr lang="en-US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 smtClean="0"/>
              </a:p>
            </p:txBody>
          </p:sp>
          <p:pic>
            <p:nvPicPr>
              <p:cNvPr id="5122" name="Picture 2" descr="Image result for facebook flux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5365" y="4416469"/>
                <a:ext cx="928575" cy="928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Image result for webpa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9" r="13944"/>
              <a:stretch/>
            </p:blipFill>
            <p:spPr bwMode="auto">
              <a:xfrm>
                <a:off x="9766963" y="2827585"/>
                <a:ext cx="1307804" cy="1243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9899591" y="1502770"/>
                <a:ext cx="1018164" cy="1311898"/>
                <a:chOff x="8701366" y="1440469"/>
                <a:chExt cx="1018164" cy="1311898"/>
              </a:xfrm>
            </p:grpSpPr>
            <p:pic>
              <p:nvPicPr>
                <p:cNvPr id="5136" name="Picture 16" descr="Image result for aiohttp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9725" y="1440469"/>
                  <a:ext cx="906213" cy="9062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8701366" y="2383035"/>
                  <a:ext cx="1018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AIOHTTP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814563" y="4343724"/>
                <a:ext cx="1137684" cy="1336528"/>
                <a:chOff x="10035012" y="1501637"/>
                <a:chExt cx="1137684" cy="1336528"/>
              </a:xfrm>
            </p:grpSpPr>
            <p:pic>
              <p:nvPicPr>
                <p:cNvPr id="5134" name="Picture 14" descr="Image result for react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47" t="11190" r="20432" b="11013"/>
                <a:stretch/>
              </p:blipFill>
              <p:spPr bwMode="auto">
                <a:xfrm>
                  <a:off x="10035012" y="1501637"/>
                  <a:ext cx="1137684" cy="1047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10250648" y="2468833"/>
                  <a:ext cx="70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  <a:r>
                    <a:rPr lang="en-US" dirty="0" smtClean="0"/>
                    <a:t>eact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8444876" y="2998281"/>
                <a:ext cx="1252459" cy="1035694"/>
                <a:chOff x="8837528" y="2425205"/>
                <a:chExt cx="1252459" cy="1035694"/>
              </a:xfrm>
            </p:grpSpPr>
            <p:pic>
              <p:nvPicPr>
                <p:cNvPr id="5132" name="Picture 12" descr="Image result for material ui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05" t="24837" r="17851" b="23814"/>
                <a:stretch/>
              </p:blipFill>
              <p:spPr bwMode="auto">
                <a:xfrm>
                  <a:off x="9022507" y="2425205"/>
                  <a:ext cx="882502" cy="6999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8837528" y="3091567"/>
                  <a:ext cx="12524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Material-UI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8523188" y="1599429"/>
                <a:ext cx="1197059" cy="1191804"/>
                <a:chOff x="7465229" y="3049663"/>
                <a:chExt cx="1197059" cy="1191804"/>
              </a:xfrm>
            </p:grpSpPr>
            <p:pic>
              <p:nvPicPr>
                <p:cNvPr id="28" name="Picture 24" descr="Image result for python language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388" t="11212" r="13496" b="13439"/>
                <a:stretch/>
              </p:blipFill>
              <p:spPr bwMode="auto">
                <a:xfrm>
                  <a:off x="7664707" y="3049663"/>
                  <a:ext cx="798102" cy="8224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7465229" y="3872135"/>
                  <a:ext cx="1197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Python 3.7</a:t>
                  </a: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4376818" y="810193"/>
              <a:ext cx="3200400" cy="5162122"/>
              <a:chOff x="4376818" y="853210"/>
              <a:chExt cx="3200400" cy="516212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376818" y="853210"/>
                <a:ext cx="3200400" cy="5162122"/>
              </a:xfrm>
              <a:prstGeom prst="roundRect">
                <a:avLst>
                  <a:gd name="adj" fmla="val 8140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l-GR" b="1" dirty="0" smtClean="0"/>
                  <a:t>π</a:t>
                </a:r>
                <a:r>
                  <a:rPr lang="en-US" b="1" dirty="0" smtClean="0"/>
                  <a:t>-Layer Intercommunication</a:t>
                </a:r>
              </a:p>
            </p:txBody>
          </p:sp>
          <p:pic>
            <p:nvPicPr>
              <p:cNvPr id="5138" name="Picture 18" descr="Image result for pyseria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026" y="3794147"/>
                <a:ext cx="1537985" cy="836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2" descr="http://zeromq.wdfiles.com/local--files/admin:css/logo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6994" y="4999666"/>
                <a:ext cx="1540049" cy="481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/>
              <p:cNvGrpSpPr/>
              <p:nvPr/>
            </p:nvGrpSpPr>
            <p:grpSpPr>
              <a:xfrm>
                <a:off x="5378489" y="1565571"/>
                <a:ext cx="1197059" cy="1191804"/>
                <a:chOff x="7465229" y="3049663"/>
                <a:chExt cx="1197059" cy="1191804"/>
              </a:xfrm>
            </p:grpSpPr>
            <p:pic>
              <p:nvPicPr>
                <p:cNvPr id="33" name="Picture 24" descr="Image result for python language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388" t="11212" r="13496" b="13439"/>
                <a:stretch/>
              </p:blipFill>
              <p:spPr bwMode="auto">
                <a:xfrm>
                  <a:off x="7664707" y="3049663"/>
                  <a:ext cx="798102" cy="8224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465229" y="3872135"/>
                  <a:ext cx="1197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Python 3.7</a:t>
                  </a: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5127266" y="2911157"/>
                <a:ext cx="1699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latin typeface="Lucida Console" panose="020B0609040504020204" pitchFamily="49" charset="0"/>
                  </a:rPr>
                  <a:t>asyncio</a:t>
                </a:r>
                <a:endParaRPr lang="en-US" sz="2800" dirty="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34277" y="810193"/>
              <a:ext cx="3200400" cy="5162122"/>
              <a:chOff x="753768" y="853210"/>
              <a:chExt cx="3171014" cy="516212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753768" y="853210"/>
                <a:ext cx="3171014" cy="5162122"/>
              </a:xfrm>
              <a:prstGeom prst="roundRect">
                <a:avLst>
                  <a:gd name="adj" fmla="val 8140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 smtClean="0"/>
                  <a:t>A-Layer Sensor </a:t>
                </a:r>
                <a:r>
                  <a:rPr lang="en-US" b="1" dirty="0" smtClean="0"/>
                  <a:t>Nodes</a:t>
                </a:r>
                <a:endParaRPr lang="en-US" b="1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936665" y="1565571"/>
                <a:ext cx="1491177" cy="884209"/>
                <a:chOff x="2047564" y="2770947"/>
                <a:chExt cx="1491177" cy="884209"/>
              </a:xfrm>
            </p:grpSpPr>
            <p:pic>
              <p:nvPicPr>
                <p:cNvPr id="1026" name="Picture 2" descr="Image result for arduino logo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8506"/>
                <a:stretch/>
              </p:blipFill>
              <p:spPr bwMode="auto">
                <a:xfrm>
                  <a:off x="2193222" y="2770947"/>
                  <a:ext cx="1195650" cy="5816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2047564" y="3285824"/>
                  <a:ext cx="1491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Arduino Nano</a:t>
                  </a:r>
                  <a:endParaRPr lang="en-US" dirty="0" smtClean="0"/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1998" y="1554569"/>
                <a:ext cx="1143588" cy="867921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1807227" y="2745945"/>
                <a:ext cx="1041641" cy="1264322"/>
                <a:chOff x="1259702" y="4433522"/>
                <a:chExt cx="1041641" cy="1264322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9702" y="4433522"/>
                  <a:ext cx="1041641" cy="914390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1394839" y="5328512"/>
                  <a:ext cx="7713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nRF24</a:t>
                  </a:r>
                  <a:endParaRPr lang="en-US" dirty="0" smtClean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936665" y="4361646"/>
                <a:ext cx="1259512" cy="1283089"/>
                <a:chOff x="3252445" y="4434935"/>
                <a:chExt cx="1259512" cy="1283089"/>
              </a:xfrm>
            </p:grpSpPr>
            <p:pic>
              <p:nvPicPr>
                <p:cNvPr id="1042" name="Picture 18" descr="Image result for pir sensor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2731" y="4434935"/>
                  <a:ext cx="1058941" cy="9671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3252445" y="5348692"/>
                  <a:ext cx="12595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PIR Sensors</a:t>
                  </a:r>
                  <a:endParaRPr lang="en-US" dirty="0" smtClean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515308" y="4429757"/>
                <a:ext cx="1291246" cy="1277214"/>
                <a:chOff x="4017488" y="4000882"/>
                <a:chExt cx="1291246" cy="1277214"/>
              </a:xfrm>
            </p:grpSpPr>
            <p:pic>
              <p:nvPicPr>
                <p:cNvPr id="1044" name="Picture 20" descr="Image result for acoustic sensor"/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68" b="21187"/>
                <a:stretch/>
              </p:blipFill>
              <p:spPr bwMode="auto">
                <a:xfrm>
                  <a:off x="4017488" y="4000882"/>
                  <a:ext cx="1291246" cy="7236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4177082" y="4631765"/>
                  <a:ext cx="97206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Acoustic</a:t>
                  </a:r>
                </a:p>
                <a:p>
                  <a:pPr algn="ctr"/>
                  <a:r>
                    <a:rPr lang="en-US" dirty="0" smtClean="0"/>
                    <a:t>Sensors</a:t>
                  </a:r>
                  <a:endParaRPr lang="en-US" dirty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76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2591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Next Steps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8305" y="3776488"/>
            <a:ext cx="2678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Routing</a:t>
            </a:r>
          </a:p>
          <a:p>
            <a:pPr algn="ctr"/>
            <a:r>
              <a:rPr lang="en-US" sz="3600" b="1" dirty="0" smtClean="0"/>
              <a:t>Optimization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770880" y="3776488"/>
            <a:ext cx="1852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4312" y="3776488"/>
            <a:ext cx="2848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Administrator</a:t>
            </a:r>
          </a:p>
          <a:p>
            <a:pPr algn="ctr"/>
            <a:r>
              <a:rPr lang="en-US" sz="3600" b="1" dirty="0" smtClean="0"/>
              <a:t>Control Panel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38" y="1685101"/>
            <a:ext cx="2161540" cy="2103120"/>
          </a:xfrm>
          <a:prstGeom prst="rect">
            <a:avLst/>
          </a:prstGeom>
        </p:spPr>
      </p:pic>
      <p:pic>
        <p:nvPicPr>
          <p:cNvPr id="2054" name="Picture 6" descr="Image result for firewal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878" y="1685101"/>
            <a:ext cx="184130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1776654" y="1782705"/>
            <a:ext cx="2261533" cy="1907912"/>
            <a:chOff x="1197935" y="1389306"/>
            <a:chExt cx="2777995" cy="2343618"/>
          </a:xfrm>
        </p:grpSpPr>
        <p:sp>
          <p:nvSpPr>
            <p:cNvPr id="9" name="Oval 8"/>
            <p:cNvSpPr/>
            <p:nvPr/>
          </p:nvSpPr>
          <p:spPr>
            <a:xfrm>
              <a:off x="1945422" y="2035335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16202" y="141530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97935" y="2113773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40969" y="278957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06608" y="3004921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07879" y="215146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742191" y="330223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40410" y="1389306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45244" y="2511930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413278" y="2250678"/>
              <a:ext cx="789920" cy="7843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160765" y="1630651"/>
              <a:ext cx="194988" cy="62002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40410" y="2268740"/>
              <a:ext cx="315902" cy="75449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39699" y="3077859"/>
              <a:ext cx="492093" cy="465962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/>
            <p:nvPr/>
          </p:nvCxnSpPr>
          <p:spPr>
            <a:xfrm flipV="1">
              <a:off x="3123222" y="1612589"/>
              <a:ext cx="308323" cy="78223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1" name="Straight Connector 2050"/>
            <p:cNvCxnSpPr/>
            <p:nvPr/>
          </p:nvCxnSpPr>
          <p:spPr>
            <a:xfrm flipH="1">
              <a:off x="2456312" y="2402423"/>
              <a:ext cx="666910" cy="67543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3" name="Straight Connector 2052"/>
            <p:cNvCxnSpPr/>
            <p:nvPr/>
          </p:nvCxnSpPr>
          <p:spPr>
            <a:xfrm flipH="1">
              <a:off x="3229210" y="2712831"/>
              <a:ext cx="560922" cy="52919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7" name="Straight Connector 2056"/>
            <p:cNvCxnSpPr/>
            <p:nvPr/>
          </p:nvCxnSpPr>
          <p:spPr>
            <a:xfrm flipH="1" flipV="1">
              <a:off x="2477113" y="3040848"/>
              <a:ext cx="739089" cy="207242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1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242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44</cp:revision>
  <dcterms:created xsi:type="dcterms:W3CDTF">2019-03-16T19:05:22Z</dcterms:created>
  <dcterms:modified xsi:type="dcterms:W3CDTF">2019-03-17T14:48:54Z</dcterms:modified>
</cp:coreProperties>
</file>